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Weekly Economic Pulse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Weekly Economic Pulse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USD/BDT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BDT 122.33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0.14 BDT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FX Reserves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Trade Balance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$-5.74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+5.74 $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Oil Price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$71.13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(document.getElementById("6c3c3c95-4986-4584-9ba7-a54780b34ba7")) {                    Plotly.newPlot(                        "6c3c3c95-4986-4584-9ba7-a54780b34ba7",                        [{"fill":"tozeroy","fillcolor":"rgba(30,64,175,0.08)","line":{"color":"#1e40af","width":2},"mode":"lines","x":["2026-03-03T00:00:00","2026-03-04T00:00:00"],"y":{"dtype":"f8","bdata":"gOnynG6eXkAy4rHsQpVeQA=="},"type":"scatter"}],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exchange_rate: {'latest': 122.33220975276416, 'weekly_change': -0.14329153395121352, 'monthly_change': -0.14329153395121352, 'weekly_change_pct': -0.1169960787633502}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reserves: {'latest_bn': 0.0}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trade_balance: {'exports_bn': 3.38, 'imports_bn': 9.12, 'value': -5.74}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rmg_exports: {'total_bn': 2.88, 'share_of_exports': 85.0}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fed_funds_rate: 3.64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oil_price: 71.13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food_price_index: 127.81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gdp_growth: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Bangladesh Bank, FRED (Federal Reserve Economic Data), UN Comtrade. 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