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914400"/>
            <a:ext cx="54864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600" b="1">
                <a:solidFill>
                  <a:srgbClr val="BFDBFE"/>
                </a:solidFill>
              </a:rPr>
              <a:t>BDPolicy Lab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2011680"/>
            <a:ext cx="100584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600" b="1">
                <a:solidFill>
                  <a:srgbClr val="FFFFFF"/>
                </a:solidFill>
              </a:rPr>
              <a:t>Solar Energy in Bangladesh's Power Generation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114800"/>
            <a:ext cx="5486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400">
                <a:solidFill>
                  <a:srgbClr val="93C5FD"/>
                </a:solidFill>
              </a:rPr>
              <a:t>2026-03-04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5029200"/>
            <a:ext cx="9144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 i="1">
                <a:solidFill>
                  <a:srgbClr val="93C5FD"/>
                </a:solidFill>
              </a:rPr>
              <a:t>AI-Augmented Policy Research for Bangladesh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731520"/>
            <a:ext cx="105156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Solar Energy in Bangladesh's Power Generation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BDPolicy Lab — 2026-03-04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Solar Capacity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1,200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▲ 24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Solar Share %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1.55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▲ 1.55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SHS Installed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4.1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0.0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RE Target 2030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30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Financing Gap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66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▼ 66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Gap MW/yr 2030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800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▼ 800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LCOE Solar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$0.043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▼ 42.000 $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Import Savings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$1,000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▲ 1,000 $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window.PlotlyConfig = {MathJaxConfig: 'local'};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window.PLOTLYENV=window.PLOTLYENV || {};                                if (document.getElementById("e58d67c2-4d27-4dfa-b798-3424279183db")) {                    Plotly.newPlot(                        "e58d67c2-4d27-4dfa-b798-3424279183db",                        [{"marker":{"color":"#eab308"},"x":["2014","2015","2016","2017","2018","2019","2020","2021","2022","2023","2024"],"y":{"dtype":"i2","bdata":"hwC3ANUABwE+AZYBFgKvAkYDDgSwBA=="},"type":"bar"}],                        {"template":{"data":{"histogram2dcontour":[{"type":"histogram2dcontour","colorbar":{"outlinewidth":0,"ticks":""},"colorscale":[[0.0,"#0d0887"],[0.1111111111111111,"#46039f"],[0.2222222222222222,"#7201a...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10515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1">
                <a:solidFill>
                  <a:srgbClr val="1E3A5F"/>
                </a:solidFill>
              </a:rPr>
              <a:t>Key Indicators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371600"/>
            <a:ext cx="105156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renewable_energy_pct: 25.00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electricity_access: 99.50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co2_per_capita: 0.00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energy_use_per_capita: 297.10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renewable_electricity_output: 1.50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electricity_from_gas_pct: 67.60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electricity_from_oil_pct: 25.20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electricity_from_coal_pct: 5.50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electricity_from_hydro_pct: 0.80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electric_power_consumption_pc: 602.70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electricity_generation_bkwh: 101.70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natural_gas_bcf: 711.40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energy_consumption_qbtu: 1.97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oil_price: 71.13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solar_capacity_mw: 1,200.00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solar_capacity_cagr_pct: 24.40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solar_generation_gwh: 1,576.80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solar_share_pct: 1.55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pv_imports_usd: 108,592,359.00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pv_imports_growth_pct: 90.10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inverter_imports_usd: 610,596.00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glass_imports_usd: 24,944,141.00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total_solar_imports_usd: 134,147,096.00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shs_programs: {'shs': {'name': 'Solar Home Systems', 'units_installed': 4100000, 'total_capacity_mw': 234, 'implementing_agency': 'IDCOL', 'description': "World's largest off-grid solar program. Peaked in 2018 before grid expansion reduced demand. Each SHS is typically 20-130Wp."}, 'solar_parks': {'name': 'Utility-Scale Solar Parks', 'planned_capacity_mwp': 4903, 'operational_capacity_mw': 339, 'num_parks_announced': 23, 'description': "Grid-connected solar parks under BPDB/SREDA. Major projects include Teesta (100 MW), Payra (200 MW), Feni (200 MW). Land acquisition is the primary bottleneck in one of the world's most densely populated countries."}, 'rooftop': {'name': 'Rooftop Solar &amp; Net Metering', 'installed_capacity_mw': 111.7, 'net_metering_conne...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286000"/>
            <a:ext cx="10058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3200" b="1">
                <a:solidFill>
                  <a:srgbClr val="FFFFFF"/>
                </a:solidFill>
              </a:rPr>
              <a:t>BDPolicy Lab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3474720"/>
            <a:ext cx="10058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100">
                <a:solidFill>
                  <a:srgbClr val="93C5FD"/>
                </a:solidFill>
              </a:rPr>
              <a:t>Data sources: Bangladesh Bank, FRED, BLS, World Bank, UN Comtrade, EIA</a:t>
            </a:r>
          </a:p>
          <a:p>
            <a:pPr algn="ctr"/>
            <a:r>
              <a:rPr sz="1100">
                <a:solidFill>
                  <a:srgbClr val="93C5FD"/>
                </a:solidFill>
              </a:rPr>
              <a:t>Open-access research • AI-augmented analysis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