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Education &amp; Skills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Education &amp; Skills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Primary Enrollment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%106.5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HCI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0.46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Education Spending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%2.03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Gender Gap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pp2.5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pp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(document.getElementById("6b069457-f2a0-4aec-9b3b-c5ab355c53f3")) {                    Plotly.newPlot(                        "6b069457-f2a0-4aec-9b3b-c5ab355c53f3",                        [{"fill":"tozeroy","fillcolor":"rgba(30,64,175,0.08)","line":{"color":"#8b5cf6","width":2},"mode":"lines","x":["2015-12-31T00:00:00","2016-12-31T00:00:00","2017-12-31T00:00:00","2018-12-31T00:00:00","2019-12-31T00:00:00","2020-12-31T00:00:00","2021-12-31T00:00:00","2022-12-31T00:00:00","2023-12-31T00:00:00","2024-12-31T00:00:00"],"y":{"dtype":"f8","bdata":"AAAAoPu1TUAbaT4xpwpQQFzU022hK09AfVrhEmBRUECdLXQulkdQQP3pQIi1m1BAIk42wAG1UEAnmT4bdsJQQOHLFw0Vf1BAiNcJmS4TUEA="},"type":"scatter"}],                        {"template":{"data":{"histogram2dcontour":[{"type":"histogram2dcontour","colorbar":{"outlinewidth":0,"ticks":""},"colorscale":[[0.0,"#0d0887"],[0.1111111111111111,"#46039f"],[0.2222222222222222,"#7201a8"],[0.333...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primary_enrollment: 106.50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secondary_enrollment: 64.30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tertiary_enrollment: 23.70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education_expenditure_pct_gdp: 2.03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literacy_rate: 79.00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female_literacy_rate: 76.50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gender_literacy_gap: 2.50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human_capital_index: 0.46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primary_completion_rate: 94.30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unemployment_advanced_edu: 10.90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labor_force_participation: 58.80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UNESCO.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