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Labor &amp; Employment Brief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Labor &amp; Employment Brief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BDPolicy Lab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Unemployment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%3.8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Youth Unemployment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%9.4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Female Participation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%38.6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Vulnerable Employment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%57.3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(document.getElementById("be651ea1-2095-4af3-9628-e66b8836bb23")) {                    Plotly.newPlot(                        "be651ea1-2095-4af3-9628-e66b8836bb23",                        [{"fill":"tozeroy","fillcolor":"rgba(30,64,175,0.08)","line":{"color":"#0d9488","width":2},"mode":"lines","x":["2016-12-31T00:00:00","2017-12-31T00:00:00","2018-12-31T00:00:00","2019-12-31T00:00:00","2020-12-31T00:00:00","2021-12-31T00:00:00","2022-12-31T00:00:00","2023-12-31T00:00:00","2024-12-31T00:00:00","2025-12-31T00:00:00"],"y":{"dtype":"f8","bdata":"ZmZmZmZmEUCwcmiR7XwRQKjGSzeJwRFAarx0kxgEEkAOLbKd7ycWQIcW2c730xVArBxaZDtfEkA3iUFg5dAKQBSuR+F6FA1A001iEFg5DkA="},"type":"scatter"}],                        {"template":{"data":{"histogram2dcontour":[{"type":"histogram2dcontour","colorbar":{"outlinewidth":0,"ticks":""},"colorscale":[[0.0,"#0d0887"],[0.1111111111111111,"#46039f"],[0.2222222222222222...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Key Indicators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unemployment_rate: 3.80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youth_unemployment: 9.40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female_participation: 38.60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male_participation: 80.40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total_participation: 58.80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gender_participation_gap: 41.80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vulnerable_employment: 57.30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employment_agriculture: 44.30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employment_industry: 18.00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employment_services: 37.70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sectoral_shift: -6.60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self_employed: 61.00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labor_force_m: 74.70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Data sources: World Bank, ILO. Analysis by BDPolicy Lab.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Generated on 2026-03-04.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