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Digital Economy Brief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Digital Economy Brief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BDPolicy Lab — 2026-03-04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Internet Users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%44.5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Mobile Subs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114.4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Broadband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7.89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ICT Exports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%9.4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window.PlotlyConfig = {MathJaxConfig: 'local'};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(document.getElementById("02884db9-c4db-4fd2-bff7-7faf6ac6dd0c")) {                    Plotly.newPlot(                        "02884db9-c4db-4fd2-bff7-7faf6ac6dd0c",                        [{"fill":"tozeroy","fillcolor":"rgba(30,64,175,0.08)","line":{"color":"#6366f1","width":2},"mode":"lines","x":["2014-12-31T00:00:00","2015-12-31T00:00:00","2016-12-31T00:00:00","2017-12-31T00:00:00","2018-12-31T00:00:00","2019-12-31T00:00:00","2020-12-31T00:00:00","2021-12-31T00:00:00","2022-12-31T00:00:00","2023-12-31T00:00:00"],"y":{"dtype":"f8","bdata":"zczMzMzMJ0DNzMzMzMwpQJqZmZmZGTJAAAAAAACANUCamZmZmZk5QGZmZmZmZj5ALv8h\u002ffYNQkDarPpcbXVDQPT91HjpzkRAf9k9eVhARkA="},"type":"scatter"}],                        {"template":{"data":{"histogram2dcontour":[{"type":"histogram2dcontour","colorbar":{"outlinewidth":0,"ticks":""},"colorscale":[[0.0,"#0d0887"],[0.1111111111111111,"#46039f"],[0.2222222222222222,"#7201a8"],[0.3333333333...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Key Indicators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internet_users_pct: 44.50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mobile_subscriptions: 114.40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broadband_subscriptions: 7.89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ict_goods_exports_pct: 0.05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ict_service_exports_pct: 9.40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fixed_telephone: 0.18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rd_expenditure_pct_gdp: 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digital_divide: 106.50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Data sources: World Bank, ITU. Analysis by BDPolicy Lab.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Generated on 2026-03-04.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