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5486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BFDBFE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FFFFFF"/>
                </a:solidFill>
              </a:rPr>
              <a:t>Climate &amp; Disaster Resilience Brief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93C5FD"/>
                </a:solidFill>
              </a:rPr>
              <a:t>2026-03-04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93C5FD"/>
                </a:solidFill>
              </a:rPr>
              <a:t>AI-Augmented Policy Research for Bangladesh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73152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Climate &amp; Disaster Resilience Brief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BDPolicy Lab — 2026-03-04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CO2 per Capita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t0.00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0.00 t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Forest Area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%14.5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0.0 %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Urban Population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%32.7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0.0 %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Renewable Energy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%25.0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0.0 %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window.PlotlyConfig = {MathJaxConfig: 'local'};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(document.getElementById("6aa8c877-ee0b-4f36-a6dc-6cc7866157bd")) {                    Plotly.newPlot(                        "6aa8c877-ee0b-4f36-a6dc-6cc7866157bd",                        [{"fill":"tozeroy","fillcolor":"rgba(30,64,175,0.08)","line":{"color":"#16a34a","width":2},"mode":"lines","x":["2014-12-31T00:00:00","2015-12-31T00:00:00","2016-12-31T00:00:00","2017-12-31T00:00:00","2018-12-31T00:00:00","2019-12-31T00:00:00","2020-12-31T00:00:00","2021-12-31T00:00:00","2022-12-31T00:00:00","2023-12-31T00:00:00"],"y":{"dtype":"f8","bdata":"OO+8FObzLEAWOv3UAvAsQBY6\u002fdQC8CxAFjr91ALwLEAWOv3UAvAsQBY6\u002fdQC8CxAFjr91ALwLEAWOv3UAvAsQEUxbYbk6ixASeSK\u002ftb6LEA="},"type":"scatter"}],                        {"template":{"data":{"histogram2dcontour":[{"type":"histogram2dcontour","colorbar":{"outlinewidth":0,"ticks":""},"colorscale":[[0.0,"#0d0887"],[0.1111111111111111,"#46039f"],[0.2...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Key Indicators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co2_total_mt: 0.00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co2_per_capita: 0.00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methane_mt_co2eq: 0.00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forest_area_pct: 14.50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arable_land_pct: 60.60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urban_population_pct: 32.70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population_density: 1,319.00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renewable_energy_pct: 25.00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Data sources: World Bank, UNFCCC. Analysis by BDPolicy Lab.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Generated on 2026-03-04.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93C5FD"/>
                </a:solidFill>
              </a:rPr>
              <a:t>Data sources: Bangladesh Bank, FRED, BLS, World Bank, UN Comtrade, EIA</a:t>
            </a:r>
          </a:p>
          <a:p>
            <a:pPr algn="ctr"/>
            <a:r>
              <a:rPr sz="1100">
                <a:solidFill>
                  <a:srgbClr val="93C5FD"/>
                </a:solidFill>
              </a:rPr>
              <a:t>Open-access research • AI-augmented analysis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