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54864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BFDBFE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011680"/>
            <a:ext cx="10058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600" b="1">
                <a:solidFill>
                  <a:srgbClr val="FFFFFF"/>
                </a:solidFill>
              </a:rPr>
              <a:t>Cost of Living Monitor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114800"/>
            <a:ext cx="5486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>
                <a:solidFill>
                  <a:srgbClr val="93C5FD"/>
                </a:solidFill>
              </a:rPr>
              <a:t>2026-03-04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i="1">
                <a:solidFill>
                  <a:srgbClr val="93C5FD"/>
                </a:solidFill>
              </a:rPr>
              <a:t>AI-Augmented Policy Research for Bangladesh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73152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Cost of Living Monitor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BDPolicy Lab — 2026-03-04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Food Basket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৳6,744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▼ 1 ৳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MoM Change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%-1.2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▼ +1.2 %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YoY Change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%-6.1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▼ +6.1 %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CPI Food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%10.5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▲ 10.5 %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window.PlotlyConfig = {MathJaxConfig: 'local'};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window.PLOTLYENV=window.PLOTLYENV || {};                                if (document.getElementById("a854891f-1f1a-48a8-972f-61da64da7605")) {                    Plotly.newPlot(                        "a854891f-1f1a-48a8-972f-61da64da7605",                        [{"line":{"color":"#1e40af","width":2},"marker":{"size":4},"mode":"lines+markers","name":"Rice","x":["2024-12-31 00:00:00","2025-01-31 00:00:00","2025-02-28 00:00:00","2025-03-31 00:00:00","2025-04-30 00:00:00","2025-05-31 00:00:00","2025-06-30 00:00:00","2025-07-31 00:00:00","2025-08-31 00:00:00","2025-09-30 00:00:00","2025-10-31 00:00:00","2025-12-31 00:00:00"],"y":[52.36,53.41,53.35,53.16,53.21,52.23,52.23,53.49,53.41,53.21,52.2,51.25],"type":"scatter"},{"line":{"color":"#1e40af","width":2},"marker":{"size":4},"mode":"lines+markers","name":"Lentils","x":["2025-01-31 00:00:00","2025-02-28 00:00:00","2025-03-31 00:00:00","2025-04-30 00:00:00","2025-05-31 00:00:00","2025-06-30 00:00:00","2025-07-31 00:00:00","2025-08-31 00...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Key Indicators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basket_cost: 6,744.21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basket_cost_prev: 6,823.28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basket_mom_pct: -1.20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basket_yoy_pct: -6.10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cpi_food: 10.50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usd_bdt: 122.33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price_trends: {'hdx_wfp_rice_coarse_price': [{'date': '2024-12-31 00:00:00', 'value': 52.36}, {'date': '2025-01-31 00:00:00', 'value': 53.41}, {'date': '2025-02-28 00:00:00', 'value': 53.35}, {'date': '2025-03-31 00:00:00', 'value': 53.16}, {'date': '2025-04-30 00:00:00', 'value': 53.21}, {'date': '2025-05-31 00:00:00', 'value': 52.23}, {'date': '2025-06-30 00:00:00', 'value': 52.23}, {'date': '2025-07-31 00:00:00', 'value': 53.49}, {'date': '2025-08-31 00:00:00', 'value': 53.41}, {'date': '2025-09-30 00:00:00', 'value': 53.21}, {'date': '2025-10-31 00:00:00', 'value': 52.2}, {'date': '2025-12-31 00:00:00', 'value': 51.25}], 'hdx_wfp_lentils_masur_price': [{'date': '2025-01-31 00:00:00', 'value': 110.01}, {'date': '2025-02-28 00:00:00', 'value': 109.37}, {'date': '2025-03-31 00:00:00', 'value': 105.5}, {'date': '2025-04-30 00:00:00', 'value': 109.87}, {'date': '2025-05-31 00:00:00', 'value': 106.55}, {'date': '2025-06-30 00:00:00', 'value': 104.8}, {'date': '2025-07-31 00:00:00', 'value': 103.91}, {'date': '2025-08-31 00:00:00', 'value': 103.96}, {'date': '2025-09-30 00:00:00', 'value': 103.09}, {'date': '2025-10-31 00:00:00', 'value': 103.57}, {'date': '2025-11-30 00:00:00', 'value': 100.2}, {'date': '2025-12-31 00:00:00', 'value': 96.18}], 'hdx_wfp_oil_soybean_price': [{'date': '2025-01-31 00:00:00', 'value': 171.66}, {'date': '2025-02-28 ...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200" b="1">
                <a:solidFill>
                  <a:srgbClr val="FFFFFF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47472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93C5FD"/>
                </a:solidFill>
              </a:rPr>
              <a:t>Data sources: Bangladesh Bank, FRED, BLS, World Bank, UN Comtrade, EIA</a:t>
            </a:r>
          </a:p>
          <a:p>
            <a:pPr algn="ctr"/>
            <a:r>
              <a:rPr sz="1100">
                <a:solidFill>
                  <a:srgbClr val="93C5FD"/>
                </a:solidFill>
              </a:rPr>
              <a:t>Open-access research • AI-augmented analysis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