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Financial Inclusion &amp; Microfinance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Financial Inclusion &amp; Microfinance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OMTT — One Man Think Tank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 Ownership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%43.3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9.5 %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Gender Gap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pp20.2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20.2 pp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Digital Payments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Credit/GDP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%35.8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1.8 %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Bank Branches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8.8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(document.getElementById("3a952ac7-adf9-4547-968d-9b229ad32935")) {                    Plotly.newPlot(                        "3a952ac7-adf9-4547-968d-9b229ad32935",                        [{"fill":"tozeroy","fillcolor":"rgba(30,64,175,0.08)","line":{"color":"#059669","width":2},"mode":"lines","x":["2011-12-31T00:00:00","2014-12-31T00:00:00","2017-12-31T00:00:00","2021-12-31T00:00:00","2024-12-31T00:00:00"],"y":{"dtype":"f8","bdata":"8rRyyV++P0Dlpg1Ppv0+QOWwwz4BBklAiKOhIi1nSkAk2A49WaRFQA=="}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account_ownership: 43.30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account_ownership_change: -9.50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account_female: 33.30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account_male: 53.50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gender_gap_pp: 20.20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account_poorest40: 35.50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account_richest60: 48.20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income_gap_pp: 12.60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account_young: 38.70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digital_payments: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digital_payments_change: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mobile_subscriptions: 114.40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internet_users: 44.50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borrowed_formal: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saved_formal: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credit_private_pct_gdp: 35.80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credit_private_change: -1.80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domestic_credit_pct_gdp: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lending_rate: 9.85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deposit_rate: 8.52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interest_spread: 1.33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bank_branches_per_100k: 8.80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atms_per_100k: 13.60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credit_bureau_coverage: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public_registry_coverage: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poverty_rate: 5.90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gni_per_capita: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population_millions: 173.60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female_labor_participation: 38.60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 Global Findex, World Bank Development Indicators. Analysis by OMTT.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