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914400"/>
            <a:ext cx="54864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600" b="1">
                <a:solidFill>
                  <a:srgbClr val="BFDBFE"/>
                </a:solidFill>
              </a:rPr>
              <a:t>BDPolicy Lab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2011680"/>
            <a:ext cx="100584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600" b="1">
                <a:solidFill>
                  <a:srgbClr val="FFFFFF"/>
                </a:solidFill>
              </a:rPr>
              <a:t>Governance &amp; Democracy Brief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114800"/>
            <a:ext cx="5486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400">
                <a:solidFill>
                  <a:srgbClr val="93C5FD"/>
                </a:solidFill>
              </a:rPr>
              <a:t>2026-03-04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5029200"/>
            <a:ext cx="9144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 i="1">
                <a:solidFill>
                  <a:srgbClr val="93C5FD"/>
                </a:solidFill>
              </a:rPr>
              <a:t>AI-Augmented Policy Research for Bangladesh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731520"/>
            <a:ext cx="105156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Governance &amp; Democracy Brief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OMTT — One Man Think Tank — 2026-03-04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Democracy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0.115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0.000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CPI Score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28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▲ 2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FH Score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33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WGI Composite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-0.82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0.00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window.PlotlyConfig = {MathJaxConfig: 'local'};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window.PLOTLYENV=window.PLOTLYENV || {};                                if (document.getElementById("1be0599e-62e3-4e53-b933-489f099a0a1f")) {                    Plotly.newPlot(                        "1be0599e-62e3-4e53-b933-489f099a0a1f",                        [{"fill":"tozeroy","fillcolor":"rgba(30,64,175,0.08)","line":{"color":"#2563eb","width":2},"mode":"lines","x":["2011-12-31T00:00:00","2012-12-31T00:00:00","2013-12-31T00:00:00","2014-12-31T00:00:00","2015-12-31T00:00:00","2016-12-31T00:00:00","2017-12-31T00:00:00","2018-12-31T00:00:00","2019-12-31T00:00:00","2020-12-31T00:00:00","2021-12-31T00:00:00","2022-12-31T00:00:00","2023-12-31T00:00:00","2024-12-31T00:00:00"],"y":{"dtype":"f8","bdata":"ObTIdr6f2j\u002fn+6nx0k3aP1TjpZvEINg\u002flkOLbOf70T\u002fy0k1iEFjRP57vp8ZLN9E\u002fTDeJQWDl0D+oxks3iUHQP6rx0k1iENA\u002fUI2XbhKD0D+oxks3iUHQP6JFtvP91NA\u002f\u002ftR46SYx0D\u002fufD81XrrJPw=="},"type":"scatter"}],                        {"template":{"data":{"histogram2dcontour":[{...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10515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1">
                <a:solidFill>
                  <a:srgbClr val="1E3A5F"/>
                </a:solidFill>
              </a:rPr>
              <a:t>Key Indicators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371600"/>
            <a:ext cx="105156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electoral_democracy: 0.20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liberal_democracy: 0.07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participatory_democracy: 0.09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deliberative_democracy: 0.10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egalitarian_democracy: 0.11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democracy_composite: 0.12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media_freedom: 0.31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judicial_constraints: 0.09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corruption_vdem: 0.91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rule_of_law_vdem: 0.11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civil_liberties_vdem: 0.48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physical_violence: 0.40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women_empowerment: 0.60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civil_society: 0.58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equal_distribution: 0.16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accountability: -0.39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civic_space_composite: 0.46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fh_political_rights: 5.00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fh_civil_liberties: 5.00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fh_freedom_status: 2.00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fh_aggregate_score: 33.30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cpi_score: 28.00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cpi_change: 2.00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wgi_effectiveness: -0.70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wgi_regulatory: -0.91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wgi_rule_of_law: -0.50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wgi_corruption: -1.12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wgi_voice: -0.75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wgi_stability: -0.91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wgi_composite: -0.82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Data sources: V-Dem, Freedom House, Transparency International, World Bank WGI. Analysis by OMTT.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Generated on 2026-03-04.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286000"/>
            <a:ext cx="10058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3200" b="1">
                <a:solidFill>
                  <a:srgbClr val="FFFFFF"/>
                </a:solidFill>
              </a:rPr>
              <a:t>BDPolicy Lab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3474720"/>
            <a:ext cx="10058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100">
                <a:solidFill>
                  <a:srgbClr val="93C5FD"/>
                </a:solidFill>
              </a:rPr>
              <a:t>Data sources: Bangladesh Bank, FRED, BLS, World Bank, UN Comtrade, EIA</a:t>
            </a:r>
          </a:p>
          <a:p>
            <a:pPr algn="ctr"/>
            <a:r>
              <a:rPr sz="1100">
                <a:solidFill>
                  <a:srgbClr val="93C5FD"/>
                </a:solidFill>
              </a:rPr>
              <a:t>Open-access research • AI-augmented analysis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