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Weekly Economic Pulse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Weekly Economic Pulse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USD/BDT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BDT 122.33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0.14 BDT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FX Reserves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Trade Balance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$-5.74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+5.74 $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 Price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(document.getElementById("19433d05-1283-44c0-af12-2ebb229521ce")) {                    Plotly.newPlot(                        "19433d05-1283-44c0-af12-2ebb229521ce",                        [{"fill":"tozeroy","fillcolor":"rgba(30,64,175,0.08)","line":{"color":"#1e40af","width":2},"mode":"lines","x":["2026-03-03T00:00:00","2026-03-04T00:00:00"],"y":{"dtype":"f8","bdata":"gOnynG6eXkAy4rHsQpVeQA=="},"type":"scatter"}],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Weekly Economic Pulse: Navigating Stagnation and External Pressure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Date: October 26, 2024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From: Office of the Senior Macro-economist, BDPolicy Lab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Exchange Rate &amp; External Sector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The Bangladeshi Taka (BDT) continues to show marginal stabilization, closing the week at 122.33 against the USD, a modest appreciation of 0.12%. While this minor gain provides a brief respite from the volatility witnessed over the previous quarter, the underlying health of the external sector remains precarious. Most critically, the reported foreign exchange reserves standing at $0.00 billion signal a systemic exhaustion of liquid buffers. This lack of coverage limits the Bangladesh Bank’s ability to intervene in the interbank market to curb speculative pressure, forcing the central bank toward a more rigid, market-clearing stance. Without an immediate injection of liquidity or a significant narrowing of the current account deficit, the BDT faces persistent downward pressure as importers scramble for scarce greenbacks to meet settlement obligations.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Trade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The trade gap has reached a concerning $5.74 billion, a direct result of export earnings ($3.38 billion) failing to bridge the gap created by imports ($9.12 billion). The reliance on the Ready-Made Garment (RMG) sector remains absolute, with RMG exports of $2.88 billion accounting for 85% of total outbound trade.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*   Export Vulnerability: The extreme concentration in RMG leaves the national balance of payments highly sensitive to fluctuations in Western retail demand and domestic energy supply disruptions....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