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54864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BFDBFE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011680"/>
            <a:ext cx="10058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600" b="1">
                <a:solidFill>
                  <a:srgbClr val="FFFFFF"/>
                </a:solidFill>
              </a:rPr>
              <a:t>Monthly Trade Intelligence Brief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114800"/>
            <a:ext cx="5486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>
                <a:solidFill>
                  <a:srgbClr val="93C5FD"/>
                </a:solidFill>
              </a:rPr>
              <a:t>2026-03-04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i="1">
                <a:solidFill>
                  <a:srgbClr val="93C5FD"/>
                </a:solidFill>
              </a:rPr>
              <a:t>AI-Augmented Policy Research for Bangladesh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73152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Monthly Trade Intelligence Brief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BDPolicy Lab — 2026-03-04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Exports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$3.38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▼ 94.30 $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Imports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$9.12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▼ 86.30 $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Trade Balance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$-5.74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▼ +5.74 $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RMG Exports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$2.88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0.00 $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window.PlotlyConfig = {MathJaxConfig: 'local'};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window.PLOTLYENV=window.PLOTLYENV || {};                                if (document.getElementById("3de03d87-de84-4c91-8ebf-f8abfd9afa78")) {                    Plotly.newPlot(                        "3de03d87-de84-4c91-8ebf-f8abfd9afa78",                        [{"fill":"tozeroy","fillcolor":"rgba(30,64,175,0.08)","line":{"color":"#059669","width":2},"mode":"lines","x":["2021-12-31T00:00:00","2022-12-31T00:00:00","2023-12-31T00:00:00","2024-12-31T00:00:00","2025-12-31T00:00:00"],"y":{"dtype":"f8","bdata":"kMMwovVFS0BvsztIGglRQNqnPlrF4kxAlP1ik+OjTUAZl9IqgRILQA=="},"type":"scatter"}],                        {"template":{"data":{"histogram2dcontour":[{"type":"histogram2dcontour","colorbar":{"outlinewidth":0,"ticks":""},"colorscale":[[0.0,"#0d0887"],[0.1111111111111111,"#46039f"],[0.2222222222222222,"#7201a8"],[0.3333333333333333,"#9c179e"],[0.4444444444444444,"#bd3786"],[0.5555555555555556,"#d8576b"],[0.6666666666666666,"#ed7953"],[0.7777777777777778,"#fb9f3a"],[0.8888.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200" b="1">
                <a:solidFill>
                  <a:srgbClr val="FFFFFF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47472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93C5FD"/>
                </a:solidFill>
              </a:rPr>
              <a:t>Data sources: Bangladesh Bank, FRED, BLS, World Bank, UN Comtrade, EIA</a:t>
            </a:r>
          </a:p>
          <a:p>
            <a:pPr algn="ctr"/>
            <a:r>
              <a:rPr sz="1100">
                <a:solidFill>
                  <a:srgbClr val="93C5FD"/>
                </a:solidFill>
              </a:rPr>
              <a:t>Open-access research • AI-augmented analysis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