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Health Policy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 Policy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Under-5 Mortality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30.6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Maternal Mortality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115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 $/Capita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$53.5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UHC Index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(document.getElementById("1fdb57ca-6bc3-421c-82dc-06df7e019650")) {                    Plotly.newPlot(                        "1fdb57ca-6bc3-421c-82dc-06df7e019650",                        [{"fill":"tozeroy","fillcolor":"rgba(30,64,175,0.08)","line":{"color":"#dc2626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mpmZmZlZREBmZmZmZmZDQDMzMzMzc0JAmpmZmZmZQUCamZmZmdlAQDMzMzMzM0BAAAAAAACAP0AAAAAAAAA\u002fQDMzMzMzsz5AmpmZmZmZPkA="},"type":"scatter"}],                        {"template":{"data":{"histogram2dcontour":[{"type":"histogram2dcontour","colorbar":{"outlinewidth":0,"ticks":""},"colorscale":[[0.0,"#0d0887"],[0.1111111111111111,"#46039f"],[0.2222222222222222,"#7201a8"],[0.333333333...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Bangladesh Health Policy Brief: Navigating the Path to Universal Health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To: Policy Makers, Health Ministry Officials, and Public Health Stakeholders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From: Health Policy Analyst, BDPolicy Lab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Date: May 22, 2024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Subject: Strategic Priorities for Resilient Healthcare Reform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Health Outcomes &amp; Mortality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Bangladesh’s trajectory in human development is globally recognized. Through sustained investment in community-based healthcare, the country has achieved significant declines in maternal and child mortality. Current data indicates an under-5 mortality rate of 30.6 per 1,000 live births and a maternal mortality ratio of 115 per 100,000 live births.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Despite these gains, chronic malnutrition remains a structural challenge, with stunting prevalence among children under five at 23.6%. This reflects a "hidden hunger" crisis that threatens the cognitive and economic potential of future generations. Furthermore, the epidemiological profile is shifting; Non-Communicable Diseases (NCDs) now account for 18.1% of total mortality. As longevity increases, the focus must transition from acute care to long-term management of cardiovascular diseases, diabetes, and cancers.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Disease Burden &amp; Immunization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 faces a complex "double burden" of disease. While high immunization rates—96.0% for measles and 97.0% for DPT—demonstrate the efficacy of the Expanded Programme on Immunization (EPI), the country continues to struggle with infectious pathogens. Tuberculosis (TB) remains a critical threat, with an incidence rate of 221 per 100,000, exacerbated by high 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