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Labor &amp; Employment Brief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Labor &amp; Employment Brief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BDPolicy Lab — 2026-03-04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Unemployment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%3.8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Youth Unemployment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%9.4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Female Participation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%38.6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Vulnerable Employment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%57.3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window.PlotlyConfig = {MathJaxConfig: 'local'};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(document.getElementById("20210b3b-1675-4b7b-b3db-bca769487dc6")) {                    Plotly.newPlot(                        "20210b3b-1675-4b7b-b3db-bca769487dc6",                        [{"fill":"tozeroy","fillcolor":"rgba(30,64,175,0.08)","line":{"color":"#0d9488","width":2},"mode":"lines","x":["2016-12-31T00:00:00","2017-12-31T00:00:00","2018-12-31T00:00:00","2019-12-31T00:00:00","2020-12-31T00:00:00","2021-12-31T00:00:00","2022-12-31T00:00:00","2023-12-31T00:00:00","2024-12-31T00:00:00","2025-12-31T00:00:00"],"y":{"dtype":"f8","bdata":"ZmZmZmZmEUCwcmiR7XwRQKjGSzeJwRFAarx0kxgEEkAOLbKd7ycWQIcW2c730xVArBxaZDtfEkA3iUFg5dAKQBSuR+F6FA1A001iEFg5DkA="},"type":"scatter"}],                        {"template":{"data":{"histogram2dcontour":[{"type":"histogram2dcontour","colorbar":{"outlinewidth":0,"ticks":""},"colorscale":[[0.0,"#0d0887"],[0.1111111111111111,"#46039f"],[0.2222222222222222...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Labor &amp; Employment Brief: Navigating Bangladesh’s Structural Transformation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To: Policy Stakeholders and Labor Ministries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From: BDPolicy Lab, Labor Economics Division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Date: May 2024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Subject: Assessing Labor Dynamics and Strategic Imperatives for the Bangladesh Economy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Bangladesh stands at a critical macroeconomic juncture. With a labor force of 74.7 million and a participation rate of 58.8%, the nation is navigating a transition from a traditional agrarian base to a more complex, service-oriented economy. However, structural inefficiencies, persistent gender gaps, and the dominance of the informal sector necessitate a recalibration of national labor policy to ensure sustainable and inclusive growth.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1. Employment Structure &amp; Sectoral Shifts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Bangladesh is currently undergoing a significant structural shift. Agriculture continues to command the largest share of the workforce at 44.3%, yet the drift toward the service sector—currently at 37.7%—is accelerating. Interestingly, we observe a -6.6 percentage point net shift when comparing services to agriculture, indicating that the transition is not as rapid as seen in high-growth peers like Vietnam. While the Ready-Made Garment (RMG) sector serves as the industrial backbone, employing approximately 4 million workers, the overall industry share of employment remains stagnant at 18.0%. To achieve middle-income status, Bangladesh must diversify its industrial base beyond textiles, leveraging digital infrastructure to absorb the surplus labor currently trapped in low-productivity agricultural roles.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2. Youth...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