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Price &amp; Inflation Watch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Price &amp; Inflation Watch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Food Index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127.81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 Price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US CPI (YoY)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+3.1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+3.1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 Inflation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10.5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10.5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(document.getElementById("f8f2cdcb-ac20-4d74-89e6-0abe7d4a767e")) {                    Plotly.newPlot(                        "f8f2cdcb-ac20-4d74-89e6-0abe7d4a767e",                        [{"fill":"tozeroy","fillcolor":"rgba(30,64,175,0.08)","line":{"color":"#b45309","width":2},"mode":"lines","x":["2026-01-16T00:00:00","2026-01-20T00:00:00","2026-01-21T00:00:00","2026-01-22T00:00:00","2026-01-23T00:00:00","2026-01-26T00:00:00","2026-01-27T00:00:00","2026-01-28T00:00:00","2026-01-29T00:00:00","2026-01-30T00:00:00","2026-02-02T00:00:00","2026-02-03T00:00:00","2026-02-04T00:00:00","2026-02-05T00:00:00","2026-02-06T00:00:00","2026-02-09T00:00:00","2026-02-10T00:00:00","2026-02-11T00:00:00","2026-02-12T00:00:00","2026-02-13T00:00:00","2026-02-17T00:00:00","2026-02-18T00:00:00","2026-02-19T00:00:00","2026-02-20T00:00:00","2026-02-23T00:00:00","2026-02-24T00:00:00","2026-02-25T00:00:00","2026-02-26T00:00:00","2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global_commodities: {'food_index': 127.81, 'energy_index': 153.66, 'all_index': 179.5, 'food_change_pct': 1.1, 'energy_change_pct': 4.3, 'all_change_pct': 5.2, 'oil_price': 71.13}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us_cpi: {'all_items': 325.25, 'food': 345.17, 'energy': 272.67, 'all_yoy_pct': 3.1, 'food_yoy_pct': 3.5, 'energy_yoy_pct': 1.8}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bangladesh_inflation: 10.50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FRED (IMF commodity indices), Bureau of Labor Statistics, World Bank.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