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Climate &amp; Disaster Resilience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Climate &amp; Disaster Resilience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CO2 per Capita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Forest Area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%14.5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Urban Population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%32.7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Renewable Energy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%25.0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(document.getElementById("124676fb-a3c1-4048-8130-b76393ff93de")) {                    Plotly.newPlot(                        "124676fb-a3c1-4048-8130-b76393ff93de",                        [{"fill":"tozeroy","fillcolor":"rgba(30,64,175,0.08)","line":{"color":"#16a34a","width":2},"mode":"lines","x":["2014-12-31T00:00:00","2015-12-31T00:00:00","2016-12-31T00:00:00","2017-12-31T00:00:00","2018-12-31T00:00:00","2019-12-31T00:00:00","2020-12-31T00:00:00","2021-12-31T00:00:00","2022-12-31T00:00:00","2023-12-31T00:00:00"],"y":{"dtype":"f8","bdata":"OO+8FObzLEAWOv3UAvAsQBY6\u002fdQC8CxAFjr91ALwLEAWOv3UAvAsQBY6\u002fdQC8CxAFjr91ALwLEAWOv3UAvAsQEUxbYbk6ixASeSK\u002ftb6LEA="},"type":"scatter"}],                        {"template":{"data":{"histogram2dcontour":[{"type":"histogram2dcontour","colorbar":{"outlinewidth":0,"ticks":""},"colorscale":[[0.0,"#0d0887"],[0.1111111111111111,"#46039f"],[0.2...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Climate &amp; Disaster Resilience Brief: Bangladesh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To: Policy Stakeholders and Development Partners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From: BDPolicy Lab, Climate &amp; Environment Division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Subject: Strategic Assessment of Climate Resilience and Adaptive Pathways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 stands at a critical juncture in the global climate narrative. While the nation contributes less than 0.5% of total global greenhouse gas emissions, it consistently ranks among the most vulnerable countries globally, currently positioned as the 7th most climate-vulnerable nation according to the Global Climate Risk Index. This brief outlines the structural challenges and strategic imperatives required to foster long-term resilience.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1. Emissions &amp; Carbon Footprint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 maintains one of the lowest carbon footprints globally, with CO2 emissions per capita nearing 0.00 metric tons. Unlike regional peers like India or Vietnam, which are rapidly expanding coal-based energy infrastructures, Bangladesh is navigating a transition toward a greener energy mix. Currently, the renewable energy share stands at 25.0%. This highlights a significant decoupling of economic growth from carbon intensity. However, as the country industrializes, the challenge lies in scaling this renewable transition without compromising the energy security required for its export-oriented manufacturing sectors. The focus must remain on decentralized solar and wind potential to maintain this low-carbon trajectory.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2. Climate Vulnerability &amp; Disaster Exposure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The geography of Bangladesh renders it an "active laboratory" for...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