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Cost of Living Monitor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Cost of Living Monitor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Food Basket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৳6,744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1 ৳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MoM Change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%-1.2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+1.2 %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YoY Change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%-6.1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+6.1 %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CPI Food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%10.5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10.5 %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(document.getElementById("9fb2312c-9707-4ba1-9ea1-b0e3ff870c55")) {                    Plotly.newPlot(                        "9fb2312c-9707-4ba1-9ea1-b0e3ff870c55",                        [{"line":{"color":"#1e40af","width":2},"marker":{"size":4},"mode":"lines+markers","name":"Rice","x":["2024-12-31 00:00:00","2025-01-31 00:00:00","2025-02-28 00:00:00","2025-03-31 00:00:00","2025-04-30 00:00:00","2025-05-31 00:00:00","2025-06-30 00:00:00","2025-07-31 00:00:00","2025-08-31 00:00:00","2025-09-30 00:00:00","2025-10-31 00:00:00","2025-12-31 00:00:00"],"y":[52.36,53.41,53.35,53.16,53.21,52.23,52.23,53.49,53.41,53.21,52.2,51.25],"type":"scatter"},{"line":{"color":"#1e40af","width":2},"marker":{"size":4},"mode":"lines+markers","name":"Lentils","x":["2025-01-31 00:00:00","2025-02-28 00:00:00","2025-03-31 00:00:00","2025-04-30 00:00:00","2025-05-31 00:00:00","2025-06-30 00:00:00","2025-07-31 00:00:00","2025-08-31 00...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Analyzing the Household Food Basket in a Volatile Economy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As we navigate the current fiscal climate, the BDPolicy Lab Cost of Living Monitor provides a granular look at the nutritional security of the average Bangladeshi household. While aggregate inflation figures from Bangladesh Bank remain elevated at 10.5%, our analysis of the Essential Food Basket reveals a complex landscape of relief and localized crises.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1. Basket Overview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For a representative family of five, the cost of an essential food basket—comprising staples such as rice, lentils, oil, and protein sources—now stands at ৳6,744 per month. This figure represents a slight contraction, decreasing by 1.2% month-on-month (MoM) and 6.1% year-on-year (YoY). While the headline reduction may suggest a cooling of market temperatures, it masks significant volatility in specific sub-sectors, particularly fresh produce and energy costs. The basket indicates that essential nutrition remains a moving target, contingent heavily on seasonal harvests and global supply chain stability.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2. Price Movers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Market dynamics have been dominated by a tug-of-war between domestic production and energy-led inflation.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*   The Top Risers: Potatoes (+28.7% MoM) remain the most volatile commodity, driven by seasonal storage shortages and market speculation. Milk (+9.3%) and Diesel (+9.0%) have also surged. The rise in diesel is particularly concerning, as it acts as a multiplier, inflating the cost of cold-chain logistics and mechanized agriculture for nearly all other food items.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*   The Top Fallers: C...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