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Governance &amp; Democracy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Governance &amp; Democracy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OMTT — One Man Think Tank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Democracy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0.115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CPI Score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28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FH Score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33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WGI Composite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-0.82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(document.getElementById("83c24683-bb0e-4d1c-8129-7569cd86379f")) {                    Plotly.newPlot(                        "83c24683-bb0e-4d1c-8129-7569cd86379f",                        [{"fill":"tozeroy","fillcolor":"rgba(30,64,175,0.08)","line":{"color":"#2563eb","width":2},"mode":"lines","x":["2011-12-31T00:00:00","2012-12-31T00:00:00","2013-12-31T00:00:00","2014-12-31T00:00:00","2015-12-31T00:00:00","2016-12-31T00:00:00","2017-12-31T00:00:00","2018-12-31T00:00:00","2019-12-31T00:00:00","2020-12-31T00:00:00","2021-12-31T00:00:00","2022-12-31T00:00:00","2023-12-31T00:00:00","2024-12-31T00:00:00"],"y":{"dtype":"f8","bdata":"ObTIdr6f2j\u002fn+6nx0k3aP1TjpZvEINg\u002flkOLbOf70T\u002fy0k1iEFjRP57vp8ZLN9E\u002fTDeJQWDl0D+oxks3iUHQP6rx0k1iENA\u002fUI2XbhKD0D+oxks3iUHQP6JFtvP91NA\u002f\u002ftR46SYx0D\u002fufD81XrrJPw=="},"type":"scatter"}],                        {"template":{"data":{"histogram2dcontour":[{...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Governance &amp; Democracy Brief: Bangladesh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Date: May 20, 2024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To: OMTT Stakeholders, Diplomatic Missions, and Development Practitioners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Subject: Assessing Governance Trajectories Amidst Political Transition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1. Democratic Governance Overview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Bangladesh currently stands at a precarious juncture. Historically oscillating between democratic openings and periods of entrenched autocratization, the July 2024 transition away from the long-standing Awami League government represents a profound systemic rupture. Recent data illustrates the depth of the democratic deficit: a V-Dem Liberal Democracy Index score of 0.068 and an Electoral Democracy Index of 0.201 underscore the extent to which formal democratic mechanisms have hollowed out.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While Freedom House categorizes the nation as "Partly Free" (33.3/100), this classification masks the severity of the institutional erosion experienced over the past decade. Compared to South Asian peers like Nepal or India, Bangladesh has struggled to maintain the "participation-stability" balance. The current interim government faces the dual pressure of restoring public confidence in state institutions while managing the volatile transition from a de facto one-party dominance to a more pluralistic, albeit fragmented, political landscape.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2. Institutional Quality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The World Bank’s Worldwide Governance Indicators (WGI) reveal a state apparatus facing severe headwinds. With a WGI composite score of -0.82, Bangladesh lags significantly in Regulatory Quality (-0.91) and Government Effectiveness 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