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Budget &amp; Fiscal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Budget &amp; Fiscal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Tax/GDP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7.6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Expenditure/GDP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8.3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Fiscal Balance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+1.2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+1.2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Debt/GNI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22.3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(document.getElementById("99ac8e36-e43c-4449-a062-c038e3f6bfde")) {                    Plotly.newPlot(                        "99ac8e36-e43c-4449-a062-c038e3f6bfde",                        [{"fill":"tozeroy","fillcolor":"rgba(30,64,175,0.08)","line":{"color":"#059669","width":2},"mode":"lines","x":["2012-12-31T00:00:00","2013-12-31T00:00:00","2014-12-31T00:00:00","2015-12-31T00:00:00","2016-12-31T00:00:00","2017-12-31T00:00:00","2018-12-31T00:00:00","2019-12-31T00:00:00","2020-12-31T00:00:00","2021-12-31T00:00:00"],"y":{"dtype":"f8","bdata":"tC0ee5MMIkCM6SVwwewhQAEBFTtQRSFAgU7ekyf\u002fIEAj5hOKhEQdQBQOT\u002fUS\u002fRtAAYXMrlXtHkCYQrVe940eQMjSJdmSARxACg3Nm8eRHkA="},"type":"scatter"}],                        {"template":{"data":{"histogram2dcontour":[{"type":"histogram2dcontour","colorbar":{"outlinewidth":0,"ticks":""},"colorscale":[[0.0,"#0d0887"],[0.1111111111111111,"#46039f"],[0.2222222222222222,"#7201a8"],[0.333333...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tax_revenue_pct_gdp: 7.64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tax_revenue_change: 0.64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gov_expenditure_pct_gdp: 8.32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gov_revenue_pct_gdp: 9.54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fiscal_balance_pct_gdp: 1.21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external_debt_bn: 104.49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debt_pct_gni: 22.30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gdp_bn: 450.10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gdp_growth: 4.20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IMF.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