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914400"/>
            <a:ext cx="54864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600" b="1">
                <a:solidFill>
                  <a:srgbClr val="BFDBFE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2011680"/>
            <a:ext cx="10058400" cy="1828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sz="3600" b="1">
                <a:solidFill>
                  <a:srgbClr val="FFFFFF"/>
                </a:solidFill>
              </a:rPr>
              <a:t>Development Indicators Brief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114800"/>
            <a:ext cx="54864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400">
                <a:solidFill>
                  <a:srgbClr val="93C5FD"/>
                </a:solidFill>
              </a:rPr>
              <a:t>2026-03-04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5029200"/>
            <a:ext cx="91440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 i="1">
                <a:solidFill>
                  <a:srgbClr val="93C5FD"/>
                </a:solidFill>
              </a:rPr>
              <a:t>AI-Augmented Policy Research for Bangladesh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73152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Development Indicators Brief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BDPolicy Lab — 2026-03-04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GDP Growth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+4.2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▲ +4.2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GNI/Capita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$0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0 $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Life Expect.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74.7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Poverty Rate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5.9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0.0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window.PlotlyConfig = {MathJaxConfig: 'local'};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window.PLOTLYENV=window.PLOTLYENV || {};                                if (document.getElementById("a88f72c1-1818-4f1c-a3f8-3fe4671703b4")) {                    Plotly.newPlot(                        "a88f72c1-1818-4f1c-a3f8-3fe4671703b4",                        [{"fill":"tozeroy","fillcolor":"rgba(30,64,175,0.08)","line":{"color":"#1e40af","width":2},"mode":"lines","x":["2015-12-31T00:00:00","2016-12-31T00:00:00","2017-12-31T00:00:00","2018-12-31T00:00:00","2019-12-31T00:00:00","2020-12-31T00:00:00","2021-12-31T00:00:00","2022-12-31T00:00:00","2023-12-31T00:00:00","2024-12-31T00:00:00"],"y":{"dtype":"f8","bdata":"Ma9sOuc1GkClb\u002fGhM3QcQKt51n5qXBpAw4vBGhRHHUC7nPDDFIcfQBpY1DmKlQtAHF2zGTXBG0AFNryDOWYcQATboA63GRdA4ulqCZ7kEEA="},"type":"scatter"}],                        {"template":{"data":{"histogram2dcontour":[{"type":"histogram2dcontour","colorbar":{"outlinewidth":0,"ticks":""},"colorscale":[[0.0,"#0d0887"],[0.1111111111111111,"#46039f"],[0.2222222222222222,"#7201a8"],[0.33333333333...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57200"/>
            <a:ext cx="10515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b="1">
                <a:solidFill>
                  <a:srgbClr val="1E3A5F"/>
                </a:solidFill>
              </a:rPr>
              <a:t>Key Indicators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515600" cy="4754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gdp_growth: 4.20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gdp_bn: 450.10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gni_per_capita: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population_m: 173.60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population_growth: 1.21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poverty_rate: 5.90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life_expectancy: 74.70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literacy_rate: 79.00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school_enrollment: 64.30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labor_force_participation: 58.80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inflation: 10.50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gdp_growth_change: -1.55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gni_growth_pct: 0.00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Data sources: World Bank. Analysis by BDPolicy Lab.</a:t>
            </a:r>
          </a:p>
          <a:p>
            <a:pPr>
              <a:spcAft>
                <a:spcPts val="600"/>
              </a:spcAft>
            </a:pPr>
            <a:r>
              <a:rPr sz="1400">
                <a:solidFill>
                  <a:srgbClr val="1F2937"/>
                </a:solidFill>
              </a:rPr>
              <a:t>Generated on 2026-03-04.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E3A5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28600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3200" b="1">
                <a:solidFill>
                  <a:srgbClr val="FFFFFF"/>
                </a:solidFill>
              </a:rPr>
              <a:t>BDPolicy Lab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474720"/>
            <a:ext cx="100584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100">
                <a:solidFill>
                  <a:srgbClr val="93C5FD"/>
                </a:solidFill>
              </a:rPr>
              <a:t>Data sources: Bangladesh Bank, FRED, BLS, World Bank, UN Comtrade, EIA</a:t>
            </a:r>
          </a:p>
          <a:p>
            <a:pPr algn="ctr"/>
            <a:r>
              <a:rPr sz="1100">
                <a:solidFill>
                  <a:srgbClr val="93C5FD"/>
                </a:solidFill>
              </a:rPr>
              <a:t>Open-access research • AI-augmented analysis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