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Remittance &amp; Migration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 &amp; Migration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$27.52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24.70 $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 of GDP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6.1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FDI Inflows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$1.31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FX Reserves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$21.39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(document.getElementById("4b4a0fcb-ab6d-4a95-917e-52829978dd78")) {                    Plotly.newPlot(                        "4b4a0fcb-ab6d-4a95-917e-52829978dd78",                        [{"fill":"tozeroy","fillcolor":"rgba(30,64,175,0.08)","line":{"color":"#7c3aed","width":2},"mode":"lines","x":["2015-12-31T00:00:00","2016-12-31T00:00:00","2017-12-31T00:00:00","2018-12-31T00:00:00","2019-12-31T00:00:00","2020-12-31T00:00:00","2021-12-31T00:00:00","2022-12-31T00:00:00","2023-12-31T00:00:00","2024-12-31T00:00:00"],"y":{"dtype":"f8","bdata":"aDXMgVCXLkDi+LfMCCYrQCeK0F39ACtAgpdYduohL0CyMPPlJV0yQAlKVudrwDVAkfKL3ps0NkCZdc+6ZoE1QNbeCzbuETZAVrtc1UmGO0A="},"type":"scatter"}],                        {"template":{"data":{"histogram2dcontour":[{"type":"histogram2dcontour","colorbar":{"outlinewidth":0,"ticks":""},"colorscale":[[0.0,"#0d0887"],[0.1111111111111111,"#46039f"],[0.2222222222222222,"#7201a8"],[0.33333...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remittance_bn: 27.52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remittance_prev_bn: 22.07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remittance_yoy_growth: 24.70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remittance_pct_gdp: 6.10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fdi_bn: 1.31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remittance_to_fdi_ratio: 20.90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current_account_bn: 1.43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reserves_bn: 21.39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gdp_bn: 450.10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exchange_rate: 122.33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Bangladesh Bank.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