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অ্যান্টিবায়োটিক: সুপারবাগ তৈরি হচ্ছে বাংলাদেশে</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ওষুধের দোকানে একটি সাধারণ দৃশ্য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মিরপুরে একটা ফার্মেসি। সন্ধ্যা সাতটা। একজন রিকশাচালক ঢুকলেন, বললেন, "ভাই, জ্বর আর গলা ব্যথা। একটু অ্যান্টিবায়োটিক দেন।" দোকানদার কোনো প্রশ্ন করলো না। প্রেসক্রিপশন চাইলো না। একটা স্ট্রিপ অ্যাজিথ্রোমাইসিন বের করে দিলো। দাম ১২০ টাকা। রিকশাচালক তিনটা ট্যাবলেট খাবেন, জ্বর কমলেই বাকিগুলো রেখে দেবেন। পরের বার জ্বর হলে আবার খাবেন। কোর্স শেষ করার প্রশ্নই আসে না।</a:t>
            </a:r>
          </a:p>
          <a:p>
            <a:pPr>
              <a:spcAft>
                <a:spcPts val="600"/>
              </a:spcAft>
            </a:pPr>
            <a:r>
              <a:rPr sz="1400">
                <a:solidFill>
                  <a:srgbClr val="1F2937"/>
                </a:solidFill>
              </a:rPr>
              <a:t>এই দৃশ্য বাংলাদেশে প্রতিদিন লাখ লাখ বার ঘটছে। প্রতিটা মোড়ে, প্রতিটা বাজারে, প্রতিটা গ্রামে। অ্যান্টিবায়োটিক এখানে প্যারাসিটামলের মতো সহজলভ্য। ডাক্তারের প্রেসক্রিপশন? সেটা আইনে আছে, বাস্তবে নেই।</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মুরগির খামারে নীরব বিপর্যয়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মানুষের অতিব্যবহার সমস্যার একটা দিক মাত্র। আরেকটা দিক আরো ভয়ংকর: পশুখাদ্যে অ্যান্টিবায়োটিক।</a:t>
            </a:r>
          </a:p>
          <a:p>
            <a:pPr>
              <a:spcAft>
                <a:spcPts val="600"/>
              </a:spcAft>
            </a:pPr>
            <a:r>
              <a:rPr sz="1400">
                <a:solidFill>
                  <a:srgbClr val="1F2937"/>
                </a:solidFill>
              </a:rPr>
              <a:t>বাংলাদেশের পোল্ট্রি শিল্পে অ্যান্টিবায়োটিক ব্যবহৃত হয় দুটো কারণে। প্রথমত, রোগ প্রতিরোধ ও চিকিৎসা, সেটা যুক্তিসঙ্গত। কিন্তু দ্বিতীয় কারণটা বিপজ্জনক: গ্রোথ প্রমোটার হিসেবে। মুরগির খাবারে অ্যান্টিবায়োটিক মেশালে মুরগি দ্রুত বড় হয়। কম খাবারে বেশি ওজন আসে। খামারির জন্য লাভজনক। কিন্তু এই অভ্যাস প্রতিরোধী ব্যাকটেরিয়া তৈরি করছে, যেগুলো মুরগির মাংসের মাধ্যমে মানুষের শরীরে ঢুকছে।</a:t>
            </a:r>
          </a:p>
          <a:p>
            <a:pPr>
              <a:spcAft>
                <a:spcPts val="600"/>
              </a:spcAft>
            </a:pPr>
            <a:r>
              <a:rPr sz="1400">
                <a:solidFill>
                  <a:srgbClr val="1F2937"/>
                </a:solidFill>
              </a:rPr>
              <a:t>window.PLOTLYENV=window.PLOTLYENV || {};                                if (document.getElementById("2769967a-78df-4ceb-8e17-c7a293e17eda")) {                    Plotly.newPlot(                        "2769967a-78df-4ceb-8e17-c7a293e17eda",                        [{"marker":{"color":["#c0392b","#f39c12","#27ae60"]},"text":["170 টন","114 টন","96 টন"],"textposition":"outside","x":["গ্রোথ প্রমোটার","রোগ প্রতিরোধ\n(প্রোফাইল্যাক্সিস)","চিকিৎসা"],"y":[170,114,96],"type":"bar"}],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সুপারবাগ এখানে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এত অতিব্যবহারের ফল কী? ফল হলো অ্যান্টিমাইক্রোবিয়াল রেজিস্ট্যান্স (AMR), যেটাকে সাধারণ ভাষায় বলা হয় "সুপারবাগ।" ব্যাকটেরিয়া শিখে গেছে কীভাবে অ্যান্টিবায়োটিক থেকে বেঁচে থাকতে হয়। আর একবার শেখার পর সেই ক্ষমতা অন্য ব্যাকটেরিয়ায় ছড়িয়ে দিচ্ছে।</a:t>
            </a:r>
          </a:p>
          <a:p>
            <a:pPr>
              <a:spcAft>
                <a:spcPts val="600"/>
              </a:spcAft>
            </a:pPr>
            <a:r>
              <a:rPr sz="1400">
                <a:solidFill>
                  <a:srgbClr val="1F2937"/>
                </a:solidFill>
              </a:rPr>
              <a:t>বাংলাদেশে সাধারণ রোগজীবাণুগুলোর অ্যান্টিবায়োটিক প্রতিরোধের হার দেখলে আতঙ্কিত হওয়ার যথেষ্ট কারণ আছে। এই চার্টটা দেখুন:</a:t>
            </a:r>
          </a:p>
          <a:p>
            <a:pPr>
              <a:spcAft>
                <a:spcPts val="600"/>
              </a:spcAft>
            </a:pPr>
            <a:r>
              <a:rPr sz="1400">
                <a:solidFill>
                  <a:srgbClr val="1F2937"/>
                </a:solidFill>
              </a:rPr>
              <a:t>window.PLOTLYENV=window.PLOTLYENV || {};                                if (document.getElementById("47029786-e013-4f3f-ae51-baab0af7b535")) {                    Plotly.newPlot(                        "47029786-e013-4f3f-ae51-baab0af7b535",                        [{"marker":{"color":["#c0392b","#c0392b","#c0392b","#c0392b","#f39c12","#f39c12"]},"orientation":"h","text":["80%","75%","68%","61%","47%","42%"],"textposition":"outside","x":[80,75,68,61,47,42],"y":["Acinetobacter\n(কার্বাপেনেম)","E. coli\n(সিপ্রোফ্লক্সাসিন)","Klebsiella\n(৩য় প্রজন্ম সেফ.)","Salmonella\n(মাল্টি-ড্রাগ)","S. aureus\n(MRSA)","Pseudomonas\n(কার্বাপেনেম)"],"type":"bar"}],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ওষুধের মান নিয়ে প্রশ্ন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অতিব্যবহার একটা সমস্যা। কিন্তু আরেকটা সমস্যা আছে যেটা কম আলোচিত: ওষুধের মান। বাংলাদেশে বিক্রি হওয়া সব অ্যান্টিবায়োটিক কি আসলেই মানসম্পন্ন?</a:t>
            </a:r>
          </a:p>
          <a:p>
            <a:pPr>
              <a:spcAft>
                <a:spcPts val="600"/>
              </a:spcAft>
            </a:pPr>
            <a:r>
              <a:rPr sz="1400">
                <a:solidFill>
                  <a:srgbClr val="1F2937"/>
                </a:solidFill>
              </a:rPr>
              <a:t>window.PLOTLYENV=window.PLOTLYENV || {};                                if (document.getElementById("80521e32-b023-4092-9a69-6692a7b1f0c9")) {                    Plotly.newPlot(                        "80521e32-b023-4092-9a69-6692a7b1f0c9",                        [{"marker":{"color":["#27ae60","#f39c12","#c0392b","#7b241c"]},"text":["85.5%","8.2%","4.1%","2.2%"],"textposition":"outside","x":["মানসম্পন্ন\n(ফার্মাকোপিয়া মান পূরণ)","নিম্নমান\n(কম সক্রিয় উপাদান)","অকার্যকর দ্রবণ\n(দ্রবীভূত হয় না)","ভেজাল\u002fনকল"],"y":[85.5,8.2,4.1,2.2],"type":"bar"}],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মৃত্যুর হিসাব আর অর্থনৈতিক মূল্য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AMR কতটা মারাত্মক? সংখ্যায় দেখলে ভয়ংকর। ২০১৯ সালে বিশ্বব্যাপী AMR-সম্পর্কিত মৃত্যুর সংখ্যা ছিল ৪৯ লাখ (যার মধ্যে ১২.৭ লাখ সরাসরি AMR-এর কারণে)। Lancet-এর গবেষণায় অনুমান করা হয়েছে, পদক্ষেপ না নিলে ২০৫০ সাল নাগাদ এই সংখ্যা বছরে ১ কোটি ছাড়িয়ে যাবে। বাংলাদেশের জন্য প্রাক্কলন করলে সংখ্যাটা আতঙ্কজনক।</a:t>
            </a:r>
          </a:p>
          <a:p>
            <a:pPr>
              <a:spcAft>
                <a:spcPts val="600"/>
              </a:spcAft>
            </a:pPr>
            <a:r>
              <a:rPr sz="1400">
                <a:solidFill>
                  <a:srgbClr val="1F2937"/>
                </a:solidFill>
              </a:rPr>
              <a:t>window.PLOTLYENV=window.PLOTLYENV || {};                                if (document.getElementById("19695a8d-9c27-488d-bae6-b2a5255404dd")) {                    Plotly.newPlot(                        "19695a8d-9c27-488d-bae6-b2a5255404dd",                        [{"marker":{"color":["#f39c12","#f39c12","#c0392b","#c0392b","#c0392b","#c0392b"]},"text":["58K","85K","105K","130K","150K","170K"],"textposition":"outside","x":["2025","2030","2035","2040","2045","2050"],"y":[58,85,105,130,150,170],"type":"bar"}],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যেতে পারে?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বিশাল, কিন্তু সমাধান অসম্ভব না। অন্যান্য দেশ দেখিয়েছে যে AMR নিয়ন্ত্রণ সম্ভব।</a:t>
            </a:r>
          </a:p>
          <a:p>
            <a:pPr>
              <a:spcAft>
                <a:spcPts val="600"/>
              </a:spcAft>
            </a:pPr>
            <a:r>
              <a:rPr sz="1400">
                <a:solidFill>
                  <a:srgbClr val="1F2937"/>
                </a:solidFill>
              </a:rPr>
              <a:t>সুইডেন ১৯৮৬ সালে পশুখাদ্যে গ্রোথ প্রমোটার হিসেবে অ্যান্টিবায়োটিক নিষিদ্ধ করেছে, বিশ্বে প্রথম। ফলাফল? পশুপালন শিল্প ক্ষতিগ্রস্ত হয়নি, বরং স্বাস্থ্যকর পশুপালন পদ্ধতি গড়ে উঠেছে। থাইল্যান্ড ২০১৭ সালে একটা জাতীয় AMR কর্মপরিকল্পনা তৈরি করেছে। পাঁচ বছরে তাদের হাসপাতালে অ্যান্টিবায়োটিক ব্যবহার ২০% কমেছে। ভারত "Red Line Campaign" চালু করেছে: প্রেসক্রিপশন ওষুধের প্যাকেটে লাল দাগ থাকে, দোকানদার জানে এটা বিনা প্রেসক্রিপশনে দেওয়া যাবে না।</a:t>
            </a:r>
          </a:p>
          <a:p>
            <a:pPr>
              <a:spcAft>
                <a:spcPts val="600"/>
              </a:spcAft>
            </a:pPr>
            <a:r>
              <a:rPr sz="1400">
                <a:solidFill>
                  <a:srgbClr val="1F2937"/>
                </a:solidFill>
              </a:rPr>
              <a:t>বাংলাদেশের জন্য কী দরকার?</a:t>
            </a:r>
          </a:p>
          <a:p>
            <a:pPr>
              <a:spcAft>
                <a:spcPts val="600"/>
              </a:spcAft>
            </a:pPr>
            <a:r>
              <a:rPr sz="1400">
                <a:solidFill>
                  <a:srgbClr val="1F2937"/>
                </a:solidFill>
              </a:rPr>
              <a:t>প্রথমত, প্রেসক্রিপশন বাধ্যতামূলক করা এবং সত্যিকার অর্থে তা বাস্তবায়ন করা। এখন আইন আছে, প্রয়োগ নেই। ফার্মেসি লাইসেন্সিং কঠোর করতে হবে। ডিজিটাল প্রেসক্রিপশন ব্যবস্থা চালু করা যেতে পারে: ডাক্তার ই-প্রেসক্রিপশন দেবেন, ফার্মেসি সেই কোড ছাড়া অ্যান্টিবায়োটিক দিতে পারবে না। বাংলাদেশে ইন্টারনেট আছে, স্মার্টফোন আছে, প্রযুক্তিগত বাধা নেই।</a:t>
            </a:r>
          </a:p>
          <a:p>
            <a:pPr>
              <a:spcAft>
                <a:spcPts val="600"/>
              </a:spcAft>
            </a:pPr>
            <a:r>
              <a:rPr sz="1400">
                <a:solidFill>
                  <a:srgbClr val="1F2937"/>
                </a:solidFill>
              </a:rPr>
              <a:t>দ্বিতীয়ত, পোল্ট্রি ও মৎস্য চাষে গ্রোথ প্রমোটার হিসেবে অ্যান্টিবায়োটিক সম্পূর্ণ নিষিদ্ধ করা। এটা করতে খামারিদের প্রশিক্ষণ দিতে হবে, বিকল্প পদ্ধতি (প্রোবায়োটিক, ভ্যাকসিন, উন্নত খামার ব্যবস্থাপনা) শেখাতে হবে।</a:t>
            </a:r>
          </a:p>
          <a:p>
            <a:pPr>
              <a:spcAft>
                <a:spcPts val="600"/>
              </a:spcAft>
            </a:pPr>
            <a:r>
              <a:rPr sz="1400">
                <a:solidFill>
                  <a:srgbClr val="1F2937"/>
                </a:solidFill>
              </a:rPr>
              <a:t>তৃতীয়ত, হাসপাতালে সংক্রমণ নিয়ন্ত্রণ জোরদার করা। প্রতিটা হাসপাতালে কার্যকর ইনফেকশন কন্ট্রোল কমিটি থাকা উচিত। অ্যান্টিবায়োটিক স্টুয়ার্ডশিপ প্রোগ্রাম চালু করা দরকার: কোন রোগে কোন অ্যান্টিবায়োটিক কত দিন দেওয়া হবে, সেটা নির্ধারিত গাইডলাইন মেনে হবে, ডাক্তারের ইচ্ছামতো না।</a:t>
            </a:r>
          </a:p>
          <a:p>
            <a:pPr>
              <a:spcAft>
                <a:spcPts val="600"/>
              </a:spcAft>
            </a:pPr>
            <a:r>
              <a:rPr sz="1400">
                <a:solidFill>
                  <a:srgbClr val="1F2937"/>
                </a:solidFill>
              </a:rPr>
              <a:t>চতুর্থত, জনসচেতনতা। মানুষকে জানাতে হবে যে অ্যান্টিবায়োটিক ভাইরাসে কাজ করে না, কোর্স শেষ না করলে বিপদ, আর প্রতিটা অপ্রয়োজনীয়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