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মাটির নিচে বিষ</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কালো দাগ</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আনোয়ারা বেগমের হাতের তালুতে কালো কালো দাগ। বয়স ৪৫, কিন্তু দেখতে ৬০-এর মতো। চাঁদপুরের হাইমচর উপজেলার একটা ছোট গ্রাম। ১৯৯৫ সালে একটা এনজিও এসে তাদের গ্রামে নলকূপ বসিয়ে দিয়েছিল। পুকুরের পানি খেয়ে ডায়রিয়া হতো, কলেরা হতো, বাচ্চারা মারা যেত। নলকূপের পানি পরিষ্কার, নিরাপদ, এই ছিল প্রতিশ্রুতি।</a:t>
            </a:r>
          </a:p>
          <a:p>
            <a:pPr>
              <a:spcAft>
                <a:spcPts val="600"/>
              </a:spcAft>
            </a:pPr>
            <a:r>
              <a:rPr sz="1400">
                <a:solidFill>
                  <a:srgbClr val="1F2937"/>
                </a:solidFill>
              </a:rPr>
              <a:t>আনোয়ারা বিশ বছর ধরে সেই নলকূপের পানি খেয়েছে। রান্না করেছে, গোসল করেছে, ধান ধুয়েছে। তারপর একদিন হাতে দাগ দেখা গেল। পায়ে দাগ। ত্বক শক্ত হয়ে গেল, খসখসে। ডাক্তার বললেন, আর্সেনিকোসিস। নলকূপের পানিতে আর্সেনিক। ভূগর্ভের পানিতে প্রাকৃতিকভাবে মিশে থাকা আর্সেনিক, যেটা মাটির নিচ থেকে টেনে তোলা হচ্ছিল প্রতিদিন।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মাটি যখন শেষ হয়ে 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মোট আয়তন ১,৪৭,৫৭০ বর্গ কিলোমিটার। এর মধ্যে আবাদযোগ্য জমির পরিমাণ কমছে প্রতিদিন। প্রতিদিন গড়ে ২২০ একর কৃষিজমি হারিয়ে যাচ্ছে। বছরে প্রায় ৮০,০০০ একর। কোথায় যাচ্ছে এই জমি?</a:t>
            </a:r>
          </a:p>
          <a:p>
            <a:pPr>
              <a:spcAft>
                <a:spcPts val="600"/>
              </a:spcAft>
            </a:pPr>
            <a:r>
              <a:rPr sz="1400">
                <a:solidFill>
                  <a:srgbClr val="1F2937"/>
                </a:solidFill>
              </a:rPr>
              <a:t>window.PLOTLYENV=window.PLOTLYENV || {};                                if (document.getElementById("74e5d79b-3ccb-4c76-b421-6d638c506ab0")) {                    Plotly.newPlot(                        "74e5d79b-3ccb-4c76-b421-6d638c506ab0",                        [{"fill":"tozeroy","fillcolor":"rgba(139,69,19,0.08)","line":{"color":"#8B4513","width":3},"mode":"lines+markers","name":"মাথাপিছু আবাদযোগ্য জমি (হেক্টর)","x":[1971,1976,1981,1986,1991,1996,2001,2006,2011,2016,2021,2025],"y":[0.13,0.115,0.098,0.08,0.07,0.063,0.058,0.054,0.051,0.048,0.046,0.044],"type":"scatter"}],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লবণের আগ্রাসন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দক্ষিণে সুন্দরবন, খুলনা, সাতক্ষীরা, বাগেরহাট, পটুয়াখালী, বরগুনা, ভোলা। এই এলাকাগুলোতে একটা নীরব যুদ্ধ চলছে। সমুদ্রের লবণাক্ত পানি ধীরে ধীরে উত্তরে এগিয়ে আসছে।</a:t>
            </a:r>
          </a:p>
          <a:p>
            <a:pPr>
              <a:spcAft>
                <a:spcPts val="600"/>
              </a:spcAft>
            </a:pPr>
            <a:r>
              <a:rPr sz="1400">
                <a:solidFill>
                  <a:srgbClr val="1F2937"/>
                </a:solidFill>
              </a:rPr>
              <a:t>কেন? তিনটা কারণ। প্রথমত, সমুদ্রপৃষ্ঠের উচ্চতা বৃদ্ধি। জলবায়ু পরিবর্তনের কারণে সমুদ্রের পানি বাড়ছে। দ্বিতীয়ত, উজানে পানি প্রবাহ কমে যাওয়া। ভারত ফারাক্কা বাঁধ দিয়ে গঙ্গার পানি সরিয়ে নেওয়ায় শুষ্ক মৌসুমে নদীতে মিঠা পানির চাপ কমে যায়, ফলে লবণাক্ত পানি ঢুকে পড়ে। তৃতীয়ত, ঘূর্ণিঝড়। আইলা, সিডর, আম্পান, প্রতিটা ঘূর্ণিঝড় বাঁধ ভেঙে লবণাক্ত পানি ঢুকিয়ে দেয়, যেটা বছরের পর বছর মাটিতে থেকে যায়।</a:t>
            </a:r>
          </a:p>
          <a:p>
            <a:pPr>
              <a:spcAft>
                <a:spcPts val="600"/>
              </a:spcAft>
            </a:pPr>
            <a:r>
              <a:rPr sz="1400">
                <a:solidFill>
                  <a:srgbClr val="1F2937"/>
                </a:solidFill>
              </a:rPr>
              <a:t>window.PLOTLYENV=window.PLOTLYENV || {};                                if (document.getElementById("c8d201d7-396d-4347-911e-9e1a6fbb6b75")) {                    Plotly.newPlot(                        "c8d201d7-396d-4347-911e-9e1a6fbb6b75",                        [{"fill":"tozeroy","fillcolor":"rgba(231,76,60,0.08)","line":{"color":"#e74c3c","width":3},"mode":"lines+markers","name":"লবণাক্ততা সীমানা (কিমি)","x":[1973,1980,1990,2000,2005,2010,2015,2020,2025],"y":[40,55,70,90,105,120,135,150,165],"type":"scatter"}],                        {"template":{"data":{"histogram2dcontour":[{"type":"histogram2dcontour","colorbar":{"outlinewidth":0,"ticks":""},"colorscale":[[0.0,"#0d0887"],[0.1111111111111111,"#46039f"],[0.2222222222222222,"#7201a8"],[0.3333333333333333,"#9c179e"],[0.4444444444444444,"#bd3786"],[0.5555555555555556,"#d8576b"],[0.6666666666666666,"#ed7953"],...</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বন কেটে ন্যাড়া 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কৃষিজমি হারাচ্ছি, লবণাক্ততা বাড়ছে, আর একই সাথে আমরা বনও ধ্বংস করছি। বন মাটিকে ধরে রাখে, বৃষ্টির পানি শোষণ করে, বন্যা ঠেকায়, জলবায়ু নিয়ন্ত্রণ করে। বন না থাকলে মাটি ক্ষয় হয়, নদী ভরাট হয়, বন্যা বাড়ে, তাপমাত্রা বাড়ে।</a:t>
            </a:r>
          </a:p>
          <a:p>
            <a:pPr>
              <a:spcAft>
                <a:spcPts val="600"/>
              </a:spcAft>
            </a:pPr>
            <a:r>
              <a:rPr sz="1400">
                <a:solidFill>
                  <a:srgbClr val="1F2937"/>
                </a:solidFill>
              </a:rPr>
              <a:t>window.PLOTLYENV=window.PLOTLYENV || {};                                if (document.getElementById("9dba8163-6c4b-4bf9-82c4-07be69e774b1")) {                    Plotly.newPlot(                        "9dba8163-6c4b-4bf9-82c4-07be69e774b1",                        [{"fill":"tozeroy","fillcolor":"rgba(26,82,118,0.08)","line":{"color":"#1a5276","width":3},"mode":"lines+markers","name":"বনাচ্ছাদন (%)","x":[1971,1980,1990,2000,2005,2010,2015,2020,2025],"y":[15.6,14.0,12.8,11.5,11.2,11.0,10.8,10.9,11.0],"type":"scatter"}],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কত খরচ করছি, কত দরকার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আমরা সমস্যাগুলো দেখলাম। আর্সেনিক, জমি হারানো, লবণাক্ততা, বন ধ্বংস। এবার প্রশ্ন: সরকার কী করছে? কত খরচ করছে?</a:t>
            </a:r>
          </a:p>
          <a:p>
            <a:pPr>
              <a:spcAft>
                <a:spcPts val="600"/>
              </a:spcAft>
            </a:pPr>
            <a:r>
              <a:rPr sz="1400">
                <a:solidFill>
                  <a:srgbClr val="1F2937"/>
                </a:solidFill>
              </a:rPr>
              <a:t>window.PLOTLYENV=window.PLOTLYENV || {};                                if (document.getElementById("09f21381-20a9-4dcc-994c-ae34f9d847e4")) {                    Plotly.newPlot(                        "09f21381-20a9-4dcc-994c-ae34f9d847e4",                        [{"marker":{"color":"#3498db"},"name":"বর্তমান ব্যয় (কোটি টাকা)","text":["৳90","৳150","৳200","৳350"],"textposition":"outside","x":["আর্সেনিক\nপ্রশমন","লবণাক্ততা\nমোকাবেলা","বনায়ন\nকর্মসূচি","ভূমি সংরক্ষণ\nও নদীভাঙন"],"y":[90,150,200,350],"type":"bar"},{"marker":{"color":"#c0392b"},"name":"আনুমানিক প্রয়োজন (কোটি টাকা)","opacity":0.5,"text":["৳5,000","৳3,500","৳2,000","৳4,000"],"textposition":"outside","x":["আর্সেনিক\nপ্রশমন","লবণাক্ততা\nমোকাবেলা","বনায়ন\nকর্মসূচি","ভূমি সংরক্ষণ\nও নদীভাঙন"],"y":[5000,3500,2000,4000],"type":"bar"}],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