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মেধা পাচার: সেরারা কেন ফেরে 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তানভীরের চিঠি</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তানভীর আহমেদ ঢাকা বিশ্ববিদ্যালয় থেকে পদার্থবিদ্যায় প্রথম শ্রেণিতে প্রথম হয়েছিল। তারপর স্কলারশিপ নিয়ে গেলো আমেরিকায়, এমআইটিতে। পাঁচ বছর ন্যানোম্যাটেরিয়ালস নিয়ে গবেষণা করে পিএইচডি শেষ করলো। তার পেপার বেরোলো Nature Materials-এ। সুপারভাইজর বললেন, "তুমি চাইলে এখানে পোস্ট-ডক করো, তারপর ফ্যাকাল্টি পজিশন পাবে।"</a:t>
            </a:r>
          </a:p>
          <a:p>
            <a:pPr>
              <a:spcAft>
                <a:spcPts val="600"/>
              </a:spcAft>
            </a:pPr>
            <a:r>
              <a:rPr sz="1400">
                <a:solidFill>
                  <a:srgbClr val="1F2937"/>
                </a:solidFill>
              </a:rPr>
              <a:t>তানভীর ভাবলো। দেশে ফিরবো। দেশের জন্য কাজ করবো।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ফেরার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 ফেরে না? উত্তরটা জটিল না। উত্তরটা খুবই সরল। অর্থনীতি।</a:t>
            </a:r>
          </a:p>
          <a:p>
            <a:pPr>
              <a:spcAft>
                <a:spcPts val="600"/>
              </a:spcAft>
            </a:pPr>
            <a:r>
              <a:rPr sz="1400">
                <a:solidFill>
                  <a:srgbClr val="1F2937"/>
                </a:solidFill>
              </a:rPr>
              <a:t>এই চার্টটা দেখুন। বাংলাদেশে একজন বিশ্ববিদ্যালয়ের অধ্যাপকের মাসিক বেতন ৮০,০০০ থেকে ৯৫,০০০ টাকা। ডলারে প্রায় ৭০০ থেকে ৮০০। একই যোগ্যতা নিয়ে আমেরিকায় গেলে? মাসে ৮,০০০ থেকে ১২,০০০ ডলার। যুক্তরাজ্যে ৫,০০০ থেকে ৮,০০০ পাউন্ড। কানাডায় ৭,০০০ থেকে ১০,০০০ কানাডিয়ান ডলার। পার্থক্যটা ১০ থেকে ১৫ গুণ। আমেরিকায় একজন সহকারী অধ্যাপক যা এক মাসে আয় করে, বাংলাদেশে একজন পূর্ণ অধ্যাপক সেটা আয় করতে এক বছর লাগে।</a:t>
            </a:r>
          </a:p>
          <a:p>
            <a:pPr>
              <a:spcAft>
                <a:spcPts val="600"/>
              </a:spcAft>
            </a:pPr>
            <a:r>
              <a:rPr sz="1400">
                <a:solidFill>
                  <a:srgbClr val="1F2937"/>
                </a:solidFill>
              </a:rPr>
              <a:t>কিন্তু শুধু বেতন না। গবেষণার জন্য অর্থায়নের প্রশ্নটাও সমান গুরুত্বপূর্ণ।</a:t>
            </a:r>
          </a:p>
          <a:p>
            <a:pPr>
              <a:spcAft>
                <a:spcPts val="600"/>
              </a:spcAft>
            </a:pPr>
            <a:r>
              <a:rPr sz="1400">
                <a:solidFill>
                  <a:srgbClr val="1F2937"/>
                </a:solidFill>
              </a:rPr>
              <a:t>বাংলাদেশ জিডিপির মাত্র ০.৩% ব্যয় করে গবেষণা ও উন্নয়নে। দক্ষিণ কোরিয়া ৪.৮%। ইসরায়েল ৫.৪%। চীন ২.৪%। ভারতও ব্যয় করে ০.৭%। বাস্তবে এটার মানে কী? বাংলাদেশের একজন বিশ্ববিদ্যালয়ের গবেষক যদি ন্যানোটেকনোলজি নিয়ে কাজ করতে চান, তার গবেষণা তহবিল পাওয়ার সুযোগ প্রায় শূন্য। ইউজিসি থেকে যে অনুদান পাওয়া যায়, সেটা সাধারণত ১ থেকে ৩ লাখ টাকা। এই টাকায় একটা ভালো মাইক্রোস্কোপের লেন্সও কেনা যায় না।</a:t>
            </a:r>
          </a:p>
          <a:p>
            <a:pPr>
              <a:spcAft>
                <a:spcPts val="600"/>
              </a:spcAft>
            </a:pPr>
            <a:r>
              <a:rPr sz="1400">
                <a:solidFill>
                  <a:srgbClr val="1F2937"/>
                </a:solidFill>
              </a:rPr>
              <a:t>আমেরিকায়? NSF থেকে একটা স্ট্যান্ডার্ড গবেষণা অনুদান ৩ থেকে ৫ লাখ ডলার। তিন বছরের জন্য। ল্যাব আছে, যন্ত্রপাতি আছে, ডক্টরাল ছাত্রদের স্টাইপেন্ড আছে, কনফারেন্সে যাওয়ার টাকা আছে। একজন গবেষক সেখানে গবেষণা করতে পারেন। বাংলাদেশে করতে পারেন না। শুধু ইচ্ছা দিয়ে বিজ্ঞান হয় না, বিনিয়োগ লাগে।</a:t>
            </a:r>
          </a:p>
          <a:p>
            <a:pPr>
              <a:spcAft>
                <a:spcPts val="600"/>
              </a:spcAft>
            </a:pPr>
            <a:r>
              <a:rPr sz="1400">
                <a:solidFill>
                  <a:srgbClr val="1F2937"/>
                </a:solidFill>
              </a:rPr>
              <a:t>এখন একজন তানভীরকে বলুন, "দেশে ফেরো।" সে জিজ্ঞেস করবে, "ফিরে কী করবো? ক্লাসরুমে ছাত্র পড়াবো, গবেষণা করার সুযোগ নেই, বেতন দিয়ে ঢাকায় একটা ফ্ল্যাটের ভাড়াও দেওয়া যায় না, আর বিভাগীয় রাজনীতিতে ডুবে যেতে হবে?"</a:t>
            </a:r>
          </a:p>
          <a:p>
            <a:pPr>
              <a:spcAft>
                <a:spcPts val="600"/>
              </a:spcAft>
            </a:pPr>
            <a:r>
              <a:rPr sz="1400">
                <a:solidFill>
                  <a:srgbClr val="1F2937"/>
                </a:solidFill>
              </a:rPr>
              <a:t>ফলাফল?</a:t>
            </a:r>
          </a:p>
          <a:p>
            <a:pPr>
              <a:spcAft>
                <a:spcPts val="600"/>
              </a:spcAft>
            </a:pPr>
            <a:r>
              <a:rPr sz="1400">
                <a:solidFill>
                  <a:srgbClr val="1F2937"/>
                </a:solidFill>
              </a:rPr>
              <a:t>দেশে ফেরার হার ক্রমাগত কমছে। ২০০০ সালে যেটা ১৫% ছিল, ২০২৫-...</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ফাঁকা চেয়ার, ডুবে যাওয়া র‍্যাঙ্কিং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তানভীর ফেরেনি। তানভীরের মতো আরো হাজার হাজার ফেরেনি। ফলে কী হচ্ছে দেশের ভেতরে?</a:t>
            </a:r>
          </a:p>
          <a:p>
            <a:pPr>
              <a:spcAft>
                <a:spcPts val="600"/>
              </a:spcAft>
            </a:pPr>
            <a:r>
              <a:rPr sz="1400">
                <a:solidFill>
                  <a:srgbClr val="1F2937"/>
                </a:solidFill>
              </a:rPr>
              <a:t>বাংলাদেশের শীর্ষ বিশ্ববিদ্যালয়গুলোর বিশ্ব র‍্যাঙ্কিং প্রতি বছর খারাপ হচ্ছে। ঢাকা বিশ্ববিদ্যালয় ২০১৫ সালে QS র‍্যাঙ্কিংয়ে ৫০০ থেকে ৫৫০-এর মধ্যে ছিল। ২০২৫ সালে সেটা ৮৫০-এর বেশি। একই সময়ে ভারতের IIT Bombay ১৫০-এর কাছে উঠেছে, মালয়েশিয়ার University of Malaya ৬০-এর কাছে। কেন এত পার্থক্য? গবেষণা। র‍্যাঙ্কিংয়ের সবচেয়ে বড় উপাদান হলো গবেষণা আউটপুট। যোগ্য গবেষক নেই, গবেষণা তহবিল নেই, তাই গবেষণা নেই। গবেষণা নেই, তাই র‍্যাঙ্কিং ডুবছে।</a:t>
            </a:r>
          </a:p>
          <a:p>
            <a:pPr>
              <a:spcAft>
                <a:spcPts val="600"/>
              </a:spcAft>
            </a:pPr>
            <a:r>
              <a:rPr sz="1400">
                <a:solidFill>
                  <a:srgbClr val="1F2937"/>
                </a:solidFill>
              </a:rPr>
              <a:t>পাবলিক বিশ্ববিদ্যালয়গুলোতে অনুমোদিত শিক্ষক পদের ২৫ থেকে ৩৫% খালি। কোনো কোনো বিভাগে অবস্থা আরো ভয়াবহ। বুয়েটে ৩৫% পদ শূন্য। কুয়েটে ৩৮%। প্রকৌশল, কম্পিউটার সায়েন্স, পদার্থবিদ্যা, এইসব বিষয়ে যোগ্য প্রার্থী পাওয়া যায় না। কারণ যারা যোগ্য, তারা বিদেশে।</a:t>
            </a:r>
          </a:p>
          <a:p>
            <a:pPr>
              <a:spcAft>
                <a:spcPts val="600"/>
              </a:spcAft>
            </a:pPr>
            <a:r>
              <a:rPr sz="1400">
                <a:solidFill>
                  <a:srgbClr val="1F2937"/>
                </a:solidFill>
              </a:rPr>
              <a:t>আর কোন কোন ক্ষেত্রে মেধা পাচার সবচেয়ে বেশি?</a:t>
            </a:r>
          </a:p>
          <a:p>
            <a:pPr>
              <a:spcAft>
                <a:spcPts val="600"/>
              </a:spcAft>
            </a:pPr>
            <a:r>
              <a:rPr sz="1400">
                <a:solidFill>
                  <a:srgbClr val="1F2937"/>
                </a:solidFill>
              </a:rPr>
              <a:t>কম্পিউটার সায়েন্স ও ইঞ্জিনিয়ারিং থেকে সবচেয়ে বেশি, ৯৫% পিএইচডি ধারী বিদেশেই থেকে যায়। তারপর চিকিৎসাবিদ্যা ৯২%, পদার্থবিদ্যা ও গণিত ৯০%, অর্থনীতি ৮৮%। এই ক্ষেত্রগুলোতে বিদেশে চাহিদা সবচেয়ে বেশি, বেতন সবচেয়ে বেশি, সুযোগ সবচেয়ে বেশি। ফলে সবচেয়ে বেশি মানুষ যায় আর সবচেয়ে কম ফেরে।</a:t>
            </a:r>
          </a:p>
          <a:p>
            <a:pPr>
              <a:spcAft>
                <a:spcPts val="600"/>
              </a:spcAft>
            </a:pPr>
            <a:r>
              <a:rPr sz="1400">
                <a:solidFill>
                  <a:srgbClr val="1F2937"/>
                </a:solidFill>
              </a:rPr>
              <a:t>একটু ভেবে দেখুন। বাংলাদেশ ডিজিটাল অর্থনীতি গড়তে চায়। কিন্তু কম্পিউটার সায়েন্সের সেরা মাথাগুলো গুগল, মাইক্রোসফট, মেটাতে কাজ করছে। বাংলাদেশ স্বাস্থ্য খাত উন্নত করতে চায়। কিন্তু সেরা চিকিৎসকরা আমেরিকা, যুক্তরাজ্যের হাসপাতালে। বাংলাদেশ জলবায়ু পরিবর্তন মোকাবেলা করতে চায়। কিন্তু পরিবেশ বিজ্ঞানীরা ইউরোপের বিশ্ববিদ্যালয়ে। যে সমস্যাগুলো সমাধান করতে হবে, সেগুলো দেশে। যারা সমাধান করতে পারে, তার...</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মেধার মূল্য ডলারে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মেধা পাচারের অর্থনৈতিক ক্ষতি শুধু "যোগ্য শিক্ষক নেই" পর্যন্ত সীমিত না। এর আরো গভীর একটা স্তর আছে।</a:t>
            </a:r>
          </a:p>
          <a:p>
            <a:pPr>
              <a:spcAft>
                <a:spcPts val="600"/>
              </a:spcAft>
            </a:pPr>
            <a:r>
              <a:rPr sz="1400">
                <a:solidFill>
                  <a:srgbClr val="1F2937"/>
                </a:solidFill>
              </a:rPr>
              <a:t>একজন ছাত্র প্রাথমিক থেকে বিশ্ববিদ্যালয় পর্যন্ত যে শিক্ষা পায়, তাতে রাষ্ট্রের খরচ হয় ১৫ থেকে ২০ লাখ টাকা। ২০,০০০-এর বেশি পিএইচডি ধারী বিদেশে মানে রাষ্ট্রের বিনিয়োগ অন্তত ৩,০০০ থেকে ৪,০০০ কোটি টাকা বিদেশে হস্তান্তর হয়ে গেছে। বিনা ক্ষতিপূরণে। আমরা তৈরি করেছি, অন্য দেশ ব্যবহার করছে।</a:t>
            </a:r>
          </a:p>
          <a:p>
            <a:pPr>
              <a:spcAft>
                <a:spcPts val="600"/>
              </a:spcAft>
            </a:pPr>
            <a:r>
              <a:rPr sz="1400">
                <a:solidFill>
                  <a:srgbClr val="1F2937"/>
                </a:solidFill>
              </a:rPr>
              <a:t>তবে একটা কথাও সত্য: প্রবাসী পেশাজীবীরা দেশে অর্থ পাঠান। প্রশ্ন হলো, কত?</a:t>
            </a:r>
          </a:p>
          <a:p>
            <a:pPr>
              <a:spcAft>
                <a:spcPts val="600"/>
              </a:spcAft>
            </a:pPr>
            <a:r>
              <a:rPr sz="1400">
                <a:solidFill>
                  <a:srgbClr val="1F2937"/>
                </a:solidFill>
              </a:rPr>
              <a:t>বাংলাদেশের মোট রেমিট্যান্সের মাত্র ১২ থেকে ১৫% আসে দক্ষ ও উচ্চশিক্ষিত প্রবাসীদের কাছ থেকে। বাকি ৮৫% আসে মধ্যপ্রাচ্য ও দক্ষিণ-পূর্ব এশিয়ার অদক্ষ ও আধা-দক্ষ শ্রমিকদের কাছ থেকে। ভারতের ক্ষেত্রে চিত্র একেবারে উল্টো। ভারতের মোট রেমিট্যান্সের ৬০% আসে উত্তর আমেরিকা ও ইউরোপের দক্ষ পেশাজীবীদের থেকে। একজন সিলিকন ভ্যালির ইঞ্জিনিয়ার বছরে যে পরিমাণ টাকা দেশে পাঠায়, সেটা ৫০ জন নির্মাণ শ্রমিকের সমান।</a:t>
            </a:r>
          </a:p>
          <a:p>
            <a:pPr>
              <a:spcAft>
                <a:spcPts val="600"/>
              </a:spcAft>
            </a:pPr>
            <a:r>
              <a:rPr sz="1400">
                <a:solidFill>
                  <a:srgbClr val="1F2937"/>
                </a:solidFill>
              </a:rPr>
              <a:t>মানে বাংলাদেশ থেকে যে মেধা বের হয়ে যাচ্ছে, তাদের অর্থনৈতিক প্রভাব দেশের উপর ন্যূনতম। তারা বিদেশে কর দেয়, বিদেশে খরচ করে, বিদেশে সঞ্চয় করে। বাংলাদেশ শুধু তাদের তৈরি করার খরচটা বহন করলো। লাভের গুড় খেলো অন্য দেশ।</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 করলো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 এই সমস্যায় ভুগছে না। চীন, ভারত, দক্ষিণ কোরিয়া, তাইওয়ান, সবাই একসময় ব্রেইন ড্রেইনে ভুগেছে। কিন্তু তারা এটাকে উল্টে দিয়েছে। কীভাবে?</a:t>
            </a:r>
          </a:p>
          <a:p>
            <a:pPr>
              <a:spcAft>
                <a:spcPts val="600"/>
              </a:spcAft>
            </a:pPr>
            <a:r>
              <a:rPr sz="1400">
                <a:solidFill>
                  <a:srgbClr val="1F2937"/>
                </a:solidFill>
              </a:rPr>
              <a:t>window.PLOTLYENV=window.PLOTLYENV || {};                                if (document.getElementById("9f71bc66-1fd8-47bc-a185-34b5200fc091")) {                    Plotly.newPlot(                        "9f71bc66-1fd8-47bc-a185-34b5200fc091",                        [{"line":{"color":"#1a5276","dash":"dash","width":3},"mode":"lines+markers","name":"বাংলাদেশ","x":[1990,1995,2000,2005,2010,2015,2020,2025],"y":[18,16,15,13,11,10,8,8],"type":"scatter"},{"line":{"color":"#e67e22","width":2},"mode":"lines+markers","name":"ভারত","x":[1990,1995,2000,2005,2010,2015,2020,2025],"y":[10,12,12,15,18,22,28,30],"type":"scatter"},{"line":{"color":"#e74c3c","width":2},"mode":"lines+markers","name":"চীন","x":[1990,1995,2000,2005,2010,2015,2020,2025],"y":[8,10,14,20,35,55,72,80],"type":"scatter"},{"line":{"color":"#27ae60","width":2},"mode":"lines+markers","name":"দক্ষিণ কোরিয়া","x":[1990,1995,2000,2005,2010,2015,2020,2025],"y":[25,30,38,45,55,62,68,72],"type":"scatter"}],                        {"template":{"data":{"histogram2dcontour":[{"type":"histogram2dcontour","colorbar":{"outlinewidth":0,"ticks":""},"colorscale":[[0.0,"#0d0887"],[0.1111111111111111,"#46039f"],[0.2222222222222222,"#7201a8"],[0.3333333333333333,"#9c179e"],[0.4444444444444444,"#bd3786"],[0.5555555555555556,"#d8576b"],[0.6666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কল্পনা করুন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ধরুন এটা ২০৩০ সাল। বাংলাদেশ সরকার তিনটা পদক্ষেপ নিয়েছে।</a:t>
            </a:r>
          </a:p>
          <a:p>
            <a:pPr>
              <a:spcAft>
                <a:spcPts val="600"/>
              </a:spcAft>
            </a:pPr>
            <a:r>
              <a:rPr sz="1400">
                <a:solidFill>
                  <a:srgbClr val="1F2937"/>
                </a:solidFill>
              </a:rPr>
              <a:t>পদক্ষেপ ১: "মেধা ফেরত" ফেলোশিপ</a:t>
            </a:r>
          </a:p>
          <a:p>
            <a:pPr>
              <a:spcAft>
                <a:spcPts val="600"/>
              </a:spcAft>
            </a:pPr>
            <a:r>
              <a:rPr sz="1400">
                <a:solidFill>
                  <a:srgbClr val="1F2937"/>
                </a:solidFill>
              </a:rPr>
              <a:t>চীনের Thousand Talents-এর আদলে একটা প্রোগ্রাম চালু হয়েছে। বিদেশে থাকা বাংলাদেশি গবেষকদের জন্য: মাসিক বেতন ৩,০০০ থেকে ৫,০০০ ডলার (দেশের মানে অনেক বেশি, বিদেশের চেয়ে কম, কিন্তু ক্রয়ক্ষমতায় কাছাকাছি)। গবেষণা অনুদান ৫০ থেকে ১০০ লাখ টাকা। আধুনিক ল্যাব সুবিধা। আর সবচেয়ে গুরুত্বপূর্ণ: রাজনৈতিক হস্তক্ষেপমুক্ত নিয়োগ। খরচ? ৫০০ জন গবেষককে ফেরত আনতে বছরে প্রায় ৩০০ কোটি টাকা। বাংলাদেশের বার্ষিক বাজেটের ০.০৪%।</a:t>
            </a:r>
          </a:p>
          <a:p>
            <a:pPr>
              <a:spcAft>
                <a:spcPts val="600"/>
              </a:spcAft>
            </a:pPr>
            <a:r>
              <a:rPr sz="1400">
                <a:solidFill>
                  <a:srgbClr val="1F2937"/>
                </a:solidFill>
              </a:rPr>
              <a:t>পদক্ষেপ ২: ডায়াস্পোরা নলেজ নেটওয়ার্ক</a:t>
            </a:r>
          </a:p>
          <a:p>
            <a:pPr>
              <a:spcAft>
                <a:spcPts val="600"/>
              </a:spcAft>
            </a:pPr>
            <a:r>
              <a:rPr sz="1400">
                <a:solidFill>
                  <a:srgbClr val="1F2937"/>
                </a:solidFill>
              </a:rPr>
              <a:t>যারা ফিরতে পারবে না বা চায় না, তাদের জন্য একটা আনুষ্ঠানিক প্ল্যাটফর্ম। অনলাইন মেন্টরশিপ, যৌথ গবেষণা, ভার্চুয়াল ল্যাব, গ্রীষ্মকালীন ভিজিটিং ফেলোশিপ। প্রবাসী বিজ্ঞানীরা বছরে ২ থেকে ৪ সপ্তাহ দেশে এসে বিশ্ববিদ্যালয়ে বিশেষ লেকচার দেবেন, ল্যাব সেটআপে সাহায্য করবেন, গবেষণা প্রকল্পে পরামর্শ দেবেন।</a:t>
            </a:r>
          </a:p>
          <a:p>
            <a:pPr>
              <a:spcAft>
                <a:spcPts val="600"/>
              </a:spcAft>
            </a:pPr>
            <a:r>
              <a:rPr sz="1400">
                <a:solidFill>
                  <a:srgbClr val="1F2937"/>
                </a:solidFill>
              </a:rPr>
              <a:t>পদক্ষেপ ৩: গবেষণা খাতে বিনিয়োগ দ্বিগুণ</a:t>
            </a:r>
          </a:p>
          <a:p>
            <a:pPr>
              <a:spcAft>
                <a:spcPts val="600"/>
              </a:spcAft>
            </a:pPr>
            <a:r>
              <a:rPr sz="1400">
                <a:solidFill>
                  <a:srgbClr val="1F2937"/>
                </a:solidFill>
              </a:rPr>
              <a:t>জিডিপির ০.৩% থেকে ০.৬% করুন। শুধু দ্বিগুণ। এটা বছরে অতিরিক্ত ১,৫০০ কোটি টাকা। এই টাকা দিয়ে ১০টা বিশেষায়িত গবেষণা কেন্দ্র তৈরি করুন: জলবায়ু, কৃষি প্রযুক্তি, ওষুধ, কৃত্রিম বুদ্ধিমত্তা, ন্যানোটেক, পানি বিশুদ্ধকরণ। এগুলো বাংলাদেশের নিজের সমস্যা সমাধানে কাজ করবে।</a:t>
            </a:r>
          </a:p>
          <a:p>
            <a:pPr>
              <a:spcAft>
                <a:spcPts val="600"/>
              </a:spcAft>
            </a:pPr>
            <a:r>
              <a:rPr sz="1400">
                <a:solidFill>
                  <a:srgbClr val="1F2937"/>
                </a:solidFill>
              </a:rPr>
              <a:t>তিন পদক্ষেপ হলে কী বদলাবে? বিশ্ববিদ্যালয়ে যোগ্য শিক্ষক আসবে। গবেষণার মান বাড়বে। র‍্যাঙ্কিং উঠবে। ছাত্ররা আন্তর্জাতিক মানের শিক্ষা পাবে। কিছু ছাত্র বিদেশে গিয়েও ফিরে আসবে, কারণ দেশে সুযোগ আছে।</a:t>
            </a:r>
          </a:p>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তানভীর আহমেদ আজ ক্যালিফোর্নিয়ায় বসে ন্যানোম্যাটেরিয়ালস নিয়ে গবেষণা করছে। তার গবেষণা হয়তো একদিন সৌরবিদ্যুতের দক্ষতা ৫০% বাড়ি...</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