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ব্যাংক লুট: হলমার্ক থেকে ই-অরেঞ্জ</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যে ডাকাতিতে বন্দুক লাগেনি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২০১২ সালের কথা। বাংলাদেশের সবচেয়ে পুরনো সরকারি ব্যাংক, সোনালী ব্যাংক, একটা চিঠি পেলো বাংলাদেশ ব্যাংক থেকে। চিঠির বিষয়: সোনালী ব্যাংকের রূপসী বাংলা শাখা থেকে ৩,৫৪৭ কোটি টাকা উধাও হয়ে গেছে।</a:t>
            </a:r>
          </a:p>
          <a:p>
            <a:pPr>
              <a:spcAft>
                <a:spcPts val="600"/>
              </a:spcAft>
            </a:pPr>
            <a:r>
              <a:rPr sz="1400">
                <a:solidFill>
                  <a:srgbClr val="1F2937"/>
                </a:solidFill>
              </a:rPr>
              <a:t>৩,৫৪৭ কোটি টাকা। একটা শাখা থেকে। একটা কোম্পানির কাছে।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.narrative-insight__evidence {</a:t>
            </a:r>
          </a:p>
          <a:p>
            <a:pPr>
              <a:spcAft>
                <a:spcPts val="600"/>
              </a:spcAft>
            </a:pPr>
            <a:r>
              <a:rPr sz="1400">
                <a:solidFill>
                  <a:srgbClr val="1F2937"/>
                </a:solidFill>
              </a:rPr>
              <a:t>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৯৫ পয়সায় ১ টাকাও ফেরত আসেনি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ব্যাংক জালিয়াতির সবচেয়ে ভয়ংকর দিক চুরি না। চুরি তো সারা পৃথিবীতে হয়। ভয়ংকর দিক হলো উদ্ধারের হার।</a:t>
            </a:r>
          </a:p>
          <a:p>
            <a:pPr>
              <a:spcAft>
                <a:spcPts val="600"/>
              </a:spcAft>
            </a:pPr>
            <a:r>
              <a:rPr sz="1400">
                <a:solidFill>
                  <a:srgbClr val="1F2937"/>
                </a:solidFill>
              </a:rPr>
              <a:t>window.PLOTLYENV=window.PLOTLYENV || {};                                if (document.getElementById("dce83eec-2a72-4b0d-b742-afd4f8efaf6d")) {                    Plotly.newPlot(                        "dce83eec-2a72-4b0d-b742-afd4f8efaf6d",                        [{"marker":{"color":"rgba(192,57,43,0.2)"},"name":"জালিয়াতির পরিমাণ","text":["১০০%","১০০%","১০০%","১০০%","১০০%","১০০%"],"textposition":"inside","x":["হলমার্ক\n(৩,৫৪৭ কোটি)","বেসিক ব্যাংক\n(৪,৫০০ কোটি)","ই-অরেঞ্জ\n(৩,২০০ কোটি)","ফার্মার্স ব্যাংক\n(৩,৫০০ কোটি)","বিসমিল্লাহ\n(৮৫০ কোটি)","সামগ্রিক গড়"],"y":[100,100,100,100,100,100],"type":"bar"},{"marker":{"color":"#27ae60"},"name":"উদ্ধার","text":["5.6%","3.3%","0.9%","5.1%","5.3%","4.2%"],"textposition":"outside","x":["হলমার্ক\n(৩,৫৪৭ কোটি)","বেসিক ব্যাংক\n(৪,৫০০ কোটি)","ই-অরেঞ্জ\n(৩,২০০ কোটি)","ফার্মার্স ব্যাংক\n(৩,৫০০ কোটি)","বিসমিল্লাহ\n(৮৫০ কোটি)","সামগ্রিক গড়"],"y":[5.6,3.3,0.9,5.1,5.3,4.2],"type":"bar"}],                        {"template":{"data":{"histogram2dcontour":[{"type":"histogram2dcontour","colorbar":{"outlinewidth":0,"ticks":""},"colorscale":[[0.0,"#0d0887"],[0.1111111111111111,"#46039f"],[0.2222222222222222,"#7201a8"],[0.3333333333333333,"#9c179e"],[0.4444444444444444,"#bd3786"],[0.5555555555555556,"#d8576b"],[0.6666666666666666,"#ed7953"],[0.7777777777777778,"#fb9f3a"],[0.888888888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ডাকাতদের মুখগুলো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বড় ব্যাংক জালিয়াতিগুলো খুঁটিয়ে দেখলে একটা প্যাটার্ন স্পষ্ট হয়: প্রায় প্রতিটা বড় জালিয়াতির পেছনে রাজনৈতিক সংযোগ আছে।</a:t>
            </a:r>
          </a:p>
          <a:p>
            <a:pPr>
              <a:spcAft>
                <a:spcPts val="600"/>
              </a:spcAft>
            </a:pPr>
            <a:r>
              <a:rPr sz="1400">
                <a:solidFill>
                  <a:srgbClr val="1F2937"/>
                </a:solidFill>
              </a:rPr>
              <a:t>window.PLOTLYENV=window.PLOTLYENV || {};                                if (document.getElementById("2e4b24ee-3bcb-4428-add5-c2141a3cd29a")) {                    Plotly.newPlot(                        "2e4b24ee-3bcb-4428-add5-c2141a3cd29a",                        [{"marker":{"color":"#c0392b"},"orientation":"h","text":["850 কোটি","1,800 কোটি","2,800 কোটি","3,200 কোটি","3,500 কোটি","3,547 কোটি","4,500 কোটি"],"textposition":"outside","x":[850,1800,2800,3200,3500,3547,4500],"y":["বিসমিল্লাহ গ্রুপ","এস আলম গ্রুপ (অভিযোগ)","আইএসএল গ্রুপ","ই-অরেঞ্জ (রাজনৈতিক পৃষ্ঠপোষকতা)","ফার্মার্স ব্যাংক (সংসদ সদস্য)","হলমার্ক গ্রুপ (সোনালী)","বেসিক ব্যাংক (চেয়ারম্যান)"],"type":"bar"}],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নীরভ মোদি আর আমাদের পার্থক্য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২০১৮ সালে ভারতের পাঞ্জাব ন্যাশনাল ব্যাংক (PNB) থেকে ১৩,০০০ কোটি রুপি (প্রায় ১৭,০০০ কোটি টাকা) জালিয়াতি ধরা পড়লো। অভিযুক্ত: হীরা ব্যবসায়ী নীরভ মোদি। পদ্ধতি? ভুয়া LoU (Letters of Undertaking) ব্যবহার করে বিদেশি ব্যাংক থেকে ঋণ তোলা।</a:t>
            </a:r>
          </a:p>
          <a:p>
            <a:pPr>
              <a:spcAft>
                <a:spcPts val="600"/>
              </a:spcAft>
            </a:pPr>
            <a:r>
              <a:rPr sz="1400">
                <a:solidFill>
                  <a:srgbClr val="1F2937"/>
                </a:solidFill>
              </a:rPr>
              <a:t>এখানে পর্যন্ত হলমার্কের সাথে মিল আছে। কিন্তু এরপর যা হলো, সেখানেই পার্থক্য।</a:t>
            </a:r>
          </a:p>
          <a:p>
            <a:pPr>
              <a:spcAft>
                <a:spcPts val="600"/>
              </a:spcAft>
            </a:pPr>
            <a:r>
              <a:rPr sz="1400">
                <a:solidFill>
                  <a:srgbClr val="1F2937"/>
                </a:solidFill>
              </a:rPr>
              <a:t>window.PLOTLYENV=window.PLOTLYENV || {};                                if (document.getElementById("29dcce93-c3ca-43b4-a469-0c4db3172fff")) {                    Plotly.newPlot(                        "29dcce93-c3ca-43b4-a469-0c4db3172fff",                        [{"marker":{"color":["#c0392b","#1a5276","#1a5276","#1a5276","#1a5276"]},"text":["4.2%","25.0%","42.0%","55.0%","38.0%"],"textposition":"outside","x":["বাংলাদেশ","ভারত\n(নীরভ মোদি পরবর্তী)","যুক্তরাষ্ট্র","সিঙ্গাপুর","যুক্তরাজ্য"],"y":[4.2,25.0,42.0,55.0,38.0],"type":"bar"}],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আপনার পকেট থেকে যাচ্ছে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আপনি হয়তো ভাবছেন, "আমি তো সোনালী ব্যাংকে টাকা রাখিনি। আমার কী?" আপনার অনেক কিছু।</a:t>
            </a:r>
          </a:p>
          <a:p>
            <a:pPr>
              <a:spcAft>
                <a:spcPts val="600"/>
              </a:spcAft>
            </a:pPr>
            <a:r>
              <a:rPr sz="1400">
                <a:solidFill>
                  <a:srgbClr val="1F2937"/>
                </a:solidFill>
              </a:rPr>
              <a:t>window.PLOTLYENV=window.PLOTLYENV || {};                                if (document.getElementById("8b95be96-4dfd-446a-aea7-28484e9a002d")) {                    Plotly.newPlot(                        "8b95be96-4dfd-446a-aea7-28484e9a002d",                        [{"marker":{"color":"#c0392b"},"name":"রিক্যাপিটালাইজেশন (কোটি টাকা)","x":[2014,2015,2016,2017,2018,2019,2020,2021,2022,2023,2024,2025],"y":[1500,2000,2800,3500,2200,1800,2500,1500,1200,800,1000,1200],"yaxis":"y","type":"bar"},{"line":{"color":"#e67e22","width":3},"mode":"lines+markers","name":"পরিবারপ্রতি ব্যয় (টাকা)","x":[2014,2015,2016,2017,2018,2019,2020,2021,2022,2023,2024,2025],"y":[375,500,700,875,550,450,625,375,300,200,250,300],"yaxis":"y2","type":"scatter"}],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 কী করা উচিত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হলমার্ক কেলেঙ্কারির পর ১৩ বছর পার হয়ে গেছে। এই ১৩ বছরে কী হয়েছে? আরো জালিয়াতি। আরো খেলাপি। আরো অবলোপন। মানে কিছুই হয়নি।</a:t>
            </a:r>
          </a:p>
          <a:p>
            <a:pPr>
              <a:spcAft>
                <a:spcPts val="600"/>
              </a:spcAft>
            </a:pPr>
            <a:r>
              <a:rPr sz="1400">
                <a:solidFill>
                  <a:srgbClr val="1F2937"/>
                </a:solidFill>
              </a:rPr>
              <a:t>কিন্তু সমাধান অসম্ভব না। অন্য দেশ করে দেখিয়েছে। চারটা সুনির্দিষ্ট পদক্ষেপ।</a:t>
            </a:r>
          </a:p>
          <a:p>
            <a:pPr>
              <a:spcAft>
                <a:spcPts val="600"/>
              </a:spcAft>
            </a:pPr>
            <a:r>
              <a:rPr sz="1400">
                <a:solidFill>
                  <a:srgbClr val="1F2937"/>
                </a:solidFill>
              </a:rPr>
              <a:t>পদক্ষেপ ১: ঋণ জালিয়াতি আইনকে শক্তিশালী করুন। বর্তমানে ব্যাংক জালিয়াতি অর্থঋণ আদালতে বিচার হয়, যেটা ক্ষমতায় দুর্বল এবং গতিতে ধীর। ভারতের মতো বিশেষায়িত আর্থিক ট্রাইবুনাল দরকার যেখানে ৩৬৫ দিনের মধ্যে রায় বাধ্যতামূলক। জালিয়াতির পরিমাণ ১০০ কোটি টাকার বেশি হলে সম্পদ তাৎক্ষণিক জব্দ হবে, পাসপোর্ট বাতিল হবে, বিদেশ ভ্রমণে নিষেধাজ্ঞা আসবে।</a:t>
            </a:r>
          </a:p>
          <a:p>
            <a:pPr>
              <a:spcAft>
                <a:spcPts val="600"/>
              </a:spcAft>
            </a:pPr>
            <a:r>
              <a:rPr sz="1400">
                <a:solidFill>
                  <a:srgbClr val="1F2937"/>
                </a:solidFill>
              </a:rPr>
              <a:t>পদক্ষেপ ২: রাষ্ট্রায়ত্ত ব্যাংকের বোর্ড থেকে রাজনীতি সরান। বোর্ড সদস্য নিয়োগ হবে যোগ্যতার ভিত্তিতে, রাজনৈতিক আনুগত্যের ভিত্তিতে না। একটা স্বাধীন নিয়োগ কমিটি থাকবে যেটা পেশাদার ব্যাংকারদের মধ্য থেকে বোর্ড সদস্য বাছবে। সিঙ্গাপুরের Temasek মডেল অনুসরণ করা যেতে পারে, যেখানে সরকারি কোম্পানিগুলো পেশাদার ব্যবস্থাপনায় চলে।</a:t>
            </a:r>
          </a:p>
          <a:p>
            <a:pPr>
              <a:spcAft>
                <a:spcPts val="600"/>
              </a:spcAft>
            </a:pPr>
            <a:r>
              <a:rPr sz="1400">
                <a:solidFill>
                  <a:srgbClr val="1F2937"/>
                </a:solidFill>
              </a:rPr>
              <a:t>পদক্ষেপ ৩: হুইসেলব্লোয়ার সুরক্ষা আইন চালু করুন। ব্যাংকের ভেতর থেকে জালিয়াতি ধরিয়ে দেওয়ার জন্য কর্মচারীদের সুরক্ষা দিন। আমেরিকায় Dodd-Frank Act-এর অধীনে হুইসেলব্লোয়াররা জালিয়াতি উদ্ধারের ১০-৩০% পুরস্কার পান। বাংলাদেশে এরকম ব্যবস্থা থাকলে হলমার্ক জালিয়াতি হয়তো প্রথম বছরেই ধরা পড়তো, ১২ বছর পর না।</a:t>
            </a:r>
          </a:p>
          <a:p>
            <a:pPr>
              <a:spcAft>
                <a:spcPts val="600"/>
              </a:spcAft>
            </a:pPr>
            <a:r>
              <a:rPr sz="1400">
                <a:solidFill>
                  <a:srgbClr val="1F2937"/>
                </a:solidFill>
              </a:rPr>
              <a:t>পদক্ষেপ ৪: ঋণ তথ্য সম্পূর্ণ উন্মুক্ত করুন। কে কত ঋণ নিয়েছে, কত ফেরত দিয়েছে, কার ঋণ খেলাপি, এই তথ্য জনগণের জন্য উন্মুক্ত করুন। ভারতের Credit Information Bureau (CIBIL), আমেরিকার FICO, এগুলো প্রমাণ করেছে যে স্বচ্ছতা নিজেই একটা প্রতিরোধক। যখন কেউ জানে যে তার খেলাপির তথ্য সবাই দেখতে পাবে, সে দশবার ভাবে ঋণ না ফেরত দেওয়ার আগে।</a:t>
            </a:r>
          </a:p>
          <a:p>
            <a:pPr>
              <a:spcAft>
                <a:spcPts val="600"/>
              </a:spcAft>
            </a:pPr>
            <a:r>
              <a:rPr sz="1400">
                <a:solidFill>
                  <a:srgbClr val="1F2937"/>
                </a:solidFill>
              </a:rPr>
              <a:t>এই পদ...</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