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৩৫ লাখ শিশু কাজ করে, স্কুলে যায় না</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রিমনের সকাল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সকাল ছয়টায় ঘুম ভাঙে রিমনের। বয়স ১১। ঢাকার মিরপুরে একটা অটোমোবাইল ওয়ার্কশপে কাজ করে। মাসে বেতন ৩,০০০ টাকা। কখনো ৩,৫০০ পায়, কখনো কম। বেতন নির্ভর করে মালিকের মেজাজের উপর।</a:t>
            </a:r>
          </a:p>
          <a:p>
            <a:pPr>
              <a:spcAft>
                <a:spcPts val="600"/>
              </a:spcAft>
            </a:pPr>
            <a:r>
              <a:rPr sz="1400">
                <a:solidFill>
                  <a:srgbClr val="1F2937"/>
                </a:solidFill>
              </a:rPr>
              <a:t>রিমনের কাজ কী? গাড়ির নিচে ঢুকে তেল বদলানো, পার্টস পরিষ্কার করা, ভারী যন্ত্রাংশ টানা, গ্রিজমাখা হাত দিয়ে স্ক্রু খোলা। হাতে কাটা দাগ আছে কয়েকটা। একবার গাড়ির জ্যাক পড়ে যাওয়ার মতো অবস্থা হয়েছিল, কোনোরকমে সরে গেছে। সেফটি গ্লাভস, গগলস, এসব শব্দ সে কখনো শোনেনি।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কোথায়, কারা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শিশুশ্রম সারা দেশে সমান না। কিছু বিভাগে অনেক বেশি, কিছু বিভাগে কম। এই পার্থক্যের পেছনে দারিদ্র্য, শিক্ষার সুযোগ, আর অর্থনৈতিক কাঠামোর ভিন্নতা কাজ করে।</a:t>
            </a:r>
          </a:p>
          <a:p>
            <a:pPr>
              <a:spcAft>
                <a:spcPts val="600"/>
              </a:spcAft>
            </a:pPr>
            <a:r>
              <a:rPr sz="1400">
                <a:solidFill>
                  <a:srgbClr val="1F2937"/>
                </a:solidFill>
              </a:rPr>
              <a:t>window.PLOTLYENV=window.PLOTLYENV || {};                                if (document.getElementById("65aea93b-b8fc-4e3f-9400-2add3a501802")) {                    Plotly.newPlot(                        "65aea93b-b8fc-4e3f-9400-2add3a501802",                        [{"marker":{"color":["#c0392b","#2980b9","#2980b9","#2980b9","#2980b9","#2980b9","#2980b9","#2980b9"]},"text":["11.4%","9.8%","9.2%","7.6%","7.1%","6.3%","5.3%","4.9%"],"textposition":"outside","x":["রংপুর","রাজশাহী","ময়মনসিংহ","খুলনা","বরিশাল","চট্টগ্রাম","সিলেট","ঢাকা"],"y":[11.4,9.8,9.2,7.6,7.1,6.3,5.3,4.9],"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ঝুঁকির অন্ধকার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সব শিশুশ্রম সমান না। ILO-এর সংজ্ঞায় "hazardous child labor" বা ঝুঁকিপূর্ণ শিশুশ্রম হলো সেই কাজ যেটা শিশুর স্বাস্থ্য, নিরাপত্তা, বা নৈতিক বিকাশের জন্য ক্ষতিকর। বাংলাদেশে এই শ্রেণিতে পড়ে কত শিশু?</a:t>
            </a:r>
          </a:p>
          <a:p>
            <a:pPr>
              <a:spcAft>
                <a:spcPts val="600"/>
              </a:spcAft>
            </a:pPr>
            <a:r>
              <a:rPr sz="1400">
                <a:solidFill>
                  <a:srgbClr val="1F2937"/>
                </a:solidFill>
              </a:rPr>
              <a:t>window.PLOTLYENV=window.PLOTLYENV || {};                                if (document.getElementById("dadee704-e2a4-4c6c-b9fa-2d75ff42c4b1")) {                    Plotly.newPlot(                        "dadee704-e2a4-4c6c-b9fa-2d75ff42c4b1",                        [{"hole":0.4,"labels":["ঝুঁকিপূর্ণ\nশিশুশ্রম","অ-ঝুঁকিপূর্ণ\nশিশুশ্রম"],"marker":{"colors":["#c0392b","#f39c12"]},"textfont":{"size":14},"textinfo":"label+percent","values":[48.7,51.3],"type":"pie"}],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স্কুল না কাজ</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শিশুশ্রমের সবচেয়ে বড় মূল্য হলো শিক্ষা। একটা শিশু যখন দিনে ১০-১২ ঘণ্টা কাজ করে, স্কুলে যাওয়ার সময় বা শক্তি কোনোটাই থাকে না। আর স্কুলে না গেলে? সেই শিশু বড় হয়ে অদক্ষ শ্রমিক হয়, কম আয় করে, তার সন্তানকেও কাজে পাঠায়। দারিদ্র্যের একটা চক্র তৈরি হয় যেটা প্রজন্ম থেকে প্রজন্মে চলতে থাকে।</a:t>
            </a:r>
          </a:p>
          <a:p>
            <a:pPr>
              <a:spcAft>
                <a:spcPts val="600"/>
              </a:spcAft>
            </a:pPr>
            <a:r>
              <a:rPr sz="1400">
                <a:solidFill>
                  <a:srgbClr val="1F2937"/>
                </a:solidFill>
              </a:rPr>
              <a:t>window.PLOTLYENV=window.PLOTLYENV || {};                                if (document.getElementById("55828a00-a3fd-418d-89af-0a67b71307a6")) {                    Plotly.newPlot(                        "55828a00-a3fd-418d-89af-0a67b71307a6",                        [{"marker":{"color":"#1a5276","size":14},"mode":"markers+text","name":"বিভাগ","text":["ঢাকা","সিলেট","চট্টগ্রাম","বরিশাল","খুলনা","ময়মনসিংহ","রাজশাহী","রংপুর"],"textfont":{"size":11},"textposition":"top center","x":[4.9,5.3,6.3,7.1,7.6,9.2,9.8,11.4],"y":[91,88,86,84,82,78,76,72],"type":"scatter"},{"line":{"color":"gray","dash":"dash","width":1.5},"mode":"lines","showlegend":false,"x":[4.4,11.9],"y":[91.40283902976843,70.3168412348401],"type":"scatter"}],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বিশ্ব কী করছে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একা না এই সমস্যায়। বিশ্বজুড়ে ১৬ কোটি শিশু শ্রমে নিয়োজিত। কিন্তু কিছু দেশ এই সমস্যা মোকাবেলায় উল্লেখযোগ্য সাফল্য দেখিয়েছে, কিছু দেশ পিছিয়ে পড়েছে। বাংলাদেশের অবস্থান কোথায়?</a:t>
            </a:r>
          </a:p>
          <a:p>
            <a:pPr>
              <a:spcAft>
                <a:spcPts val="600"/>
              </a:spcAft>
            </a:pPr>
            <a:r>
              <a:rPr sz="1400">
                <a:solidFill>
                  <a:srgbClr val="1F2937"/>
                </a:solidFill>
              </a:rPr>
              <a:t>window.PLOTLYENV=window.PLOTLYENV || {};                                if (document.getElementById("1bdbf30e-eb68-4ed8-8a88-7934815f95e7")) {                    Plotly.newPlot(                        "1bdbf30e-eb68-4ed8-8a88-7934815f95e7",                        [{"marker":{"color":["#d35400","#7f8c8d","#7f8c8d","#c0392b","#e67e22","#7f8c8d","#8e44ad"]},"orientation":"h","text":["40.5%","23.9%","9.6%","6.8%","5.7%","5.5%","5.4%"],"textposition":"outside","x":[40.5,23.9,9.6,6.8,5.7,5.5,5.4],"y":["ইথিওপিয়া","সাব-সাহারান\nআফ্রিকা (গড়)","বৈশ্বিক গড়","বাংলাদেশ","ভারত","দক্ষিণ এশিয়া\n(গড়)","পাকিস্তান"],"type":"bar"}],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 করা যেত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আসুন কল্পনা করি। ২০৩০ সাল। বাংলাদেশ তিনটা পদক্ষেপ নিয়েছে। তিনটাই পরীক্ষিত, অন্য দেশে কাজ করেছে। শুধু দরকার ছিল রাজনৈতিক সদিচ্ছা আর সঠিক বরাদ্দ।</a:t>
            </a:r>
          </a:p>
          <a:p>
            <a:pPr>
              <a:spcAft>
                <a:spcPts val="600"/>
              </a:spcAft>
            </a:pPr>
            <a:r>
              <a:rPr sz="1400">
                <a:solidFill>
                  <a:srgbClr val="1F2937"/>
                </a:solidFill>
              </a:rPr>
              <a:t>প্রথম পদক্ষেপ: শর্তসাপেক্ষ নগদ সহায়তা, ব্রাজিল মডেল। দরিদ্র পরিবারকে মাসে ১,৫০০-২,০০০ টাকা দেওয়া হচ্ছে, শর্ত হলো ৫-১৪ বছরের সব সন্তান স্কুলে যাবে। ৩৫ লাখ শিশুর পরিবারকে মাসে ১,৫০০ টাকা দিলে বার্ষিক খরচ ৬,৩০০ কোটি টাকা। মোট বাজেটের ১% এরও কম। এই বিনিয়োগের রিটার্ন? প্রতিটা শিশু যদি অষ্টম শ্রেণি পর্যন্ত পড়ে, তার জীবনকালীন আয় গড়ে ৩-৫ লাখ টাকা বেশি হবে। ৩৫ লাখ শিশু গুণ ৩ লাখ টাকা সমান ১,০৫,০০০ কোটি টাকা অতিরিক্ত জীবনকালীন আয়। বিনিয়োগের রিটার্ন প্রায় ১৭ গুণ।</a:t>
            </a:r>
          </a:p>
          <a:p>
            <a:pPr>
              <a:spcAft>
                <a:spcPts val="600"/>
              </a:spcAft>
            </a:pPr>
            <a:r>
              <a:rPr sz="1400">
                <a:solidFill>
                  <a:srgbClr val="1F2937"/>
                </a:solidFill>
              </a:rPr>
              <a:t>দ্বিতীয় পদক্ষেপ: স্কুলে খাবার, ভারত মডেল। প্রতিটা সরকারি প্রাথমিক ও মাধ্যমিক বিদ্যালয়ে বিনামূল্যে দুপুরের খাবার। ভারতে এই প্রোগ্রাম প্রতিদিন ১২ কোটি শিশুকে খাওয়ায়। বাংলাদেশে কিছু উপজেলায় "স্কুল ফিডিং" চলছে, কিন্তু সারাদেশে না। সারাদেশে চালু করলে যে পরিবার ভাবছে "ছেলেকে কাজে পাঠালে একবেলা খাবার বাঁচে", তারা ভাববে "ছেলেকে স্কুলে পাঠালে একবেলা খাবার নিশ্চিত।" প্রণোদনার দিক বদলে যায়।</a:t>
            </a:r>
          </a:p>
          <a:p>
            <a:pPr>
              <a:spcAft>
                <a:spcPts val="600"/>
              </a:spcAft>
            </a:pPr>
            <a:r>
              <a:rPr sz="1400">
                <a:solidFill>
                  <a:srgbClr val="1F2937"/>
                </a:solidFill>
              </a:rPr>
              <a:t>তৃতীয় পদক্ষেপ: শ্রম পরিদর্শন শক্তিশালীকরণ। বাংলাদেশে শ্রম পরিদর্শক আছে প্রায় ৩৫০ জন। কারখানা, ওয়ার্কশপ, ইটভাটা মিলিয়ে তদারকি করতে হয় লক্ষ লক্ষ প্রতিষ্ঠান। ৩৫০ জন দিয়ে কী হবে? ILO-এর সুপারিশ অনুযায়ী বাংলাদেশে কমপক্ষে ২,৫০০ পরিদর্শক দরকার। শিশুশ্রম আইন ভঙ্গের জরিমানা বাড়াতে হবে, কার্যকর করতে হবে। একটাও ইটভাটায় শিশু পাওয়া গেলে ভাটার লাইসেন্স বাতিল, এমন কঠোরতা দরকার।</a:t>
            </a:r>
          </a:p>
          <a:p>
            <a:pPr>
              <a:spcAft>
                <a:spcPts val="600"/>
              </a:spcAft>
            </a:pPr>
            <a:r>
              <a:rPr sz="1400">
                <a:solidFill>
                  <a:srgbClr val="1F2937"/>
                </a:solidFill>
              </a:rPr>
              <a:t>রিমনের কথা মনে আছে? মিরপুরের ওয়ার্কশপে যে ছেলেটা কাজ করে? রিমনকে স্কুলে ফেরানো সম্ভব। তার পরিবারকে মাসে ১,৫০০ টাকা দিলে...</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