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১৫ বছরে বিয়ে, ১৮ বছরে মা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১: ফাতেমার গল্প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কুড়িগ্রামের একটা চরে থাকে ফাতেমা। বয়স ১৪। সবে অষ্টম শ্রেণিতে উঠেছে। স্কুলে সে ক্লাসে প্রথম হতো না, কিন্তু গণিতে তার মাথা পরিষ্কার। শিক্ষক বলেছিলেন, "এই মেয়ে এসএসসি পাস করবেই।"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কিন্তু ফাতেমার বাবা আবদুল করিম দিনমজুর। মাসে আয় হয় ৫,০০০-৬,০০০ টাকা, যখন কাজ থাকে। চরে বন্যা এলে কাজ থাকে না। ফাতেমার পরে আরো দুই বোন আছে।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margin: 2rem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.narrative-insight__thesis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Serif Bengali', Georgia, 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clamp(1.25rem, 2.4vw, 1.65rem);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600;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1.55;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#1a1a2e;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border-left: 3px solid #c4a35a;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0.6rem 0 0.6rem 1.25rem;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1.5rem;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display: grid;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repeat(3, 1fr);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border-top: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border-bottom: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1rem 1.1rem;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.narrative-insight__point:last-child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none;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.narrative-insight__value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1.65rem;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800;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#1a5276;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1.2;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0.3rem;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.narrative-insight__label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0.85rem;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#64748b;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1.4;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২: কে, কখন, কোথায়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বাল্যবিবাহ শুধু একটা সংখ্যা না, এর পেছনে একটা প্যাটার্ন আছে। কোন বয়সে বিয়ে হচ্ছে?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(document.getElementById("b02b325c-e819-48eb-b4ed-f06d4d82f49c")) {                    Plotly.newPlot(                        "b02b325c-e819-48eb-b4ed-f06d4d82f49c",                        [{"marker":{"color":["#e74c3c","#e74c3c","#e74c3c","#e74c3c","#e74c3c","#27ae60","#27ae60","#27ae60"]},"text":["3.2%","18.8%","16.5%","18.2%","13.1%","12.8%","7.4%","10.0%"],"textposition":"outside","x":["১০-১২","১৩-১৪","১৫","১৬","১৭","১৮","১৯","২০+"],"y":[3.2,18.8,16.5,18.2,13.1,12.8,7.4,10.0]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৩: যৌতুকের অর্থনীতি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 যৌতুক আইনত নিষিদ্ধ। ১৯৮০ সালের যৌতুক নিরোধ আইন স্পষ্ট বলে: যৌতুক দেওয়া ও নেওয়া দুটোই শাস্তিযোগ্য অপরাধ। কিন্তু আইন আর বাস্তবতা দুই জিনিস।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বাস্তবে, বাংলাদেশে বিবাহের ৬০-৮০% ক্ষেত্রে কোনো না কোনো ধরনের যৌতুক লেনদেন হয়। আর এই যৌতুকের পরিমাণ নির্ভর করে মেয়ের বয়সের উপর।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(document.getElementById("f83d03c0-f951-43fd-93b1-538e08a588c7")) {                    Plotly.newPlot(                        "f83d03c0-f951-43fd-93b1-538e08a588c7",                        [{"marker":{"color":[25,45,70,100,130],"colorscale":[[0,"#27ae60"],[1,"#e74c3c"]]},"text":["৳25,০০০","৳45,০০০","৳70,০০০","৳100,০০০","৳130,০০০"],"textposition":"outside","x":["১৩-১৪\nবছর","১৫\nবছর","১৬-১৭\nবছর","১৮-১৯\nবছর","২০+\nবছর"],"y":[25,45,70,100,130]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৪: শরীরের দাম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একটা ১৫ বছরের মেয়ের শরীর সন্তান ধারণের জন্য প্রস্তুত না। এটা চিকিৎসাবিজ্ঞানের সরল সত্য। কিন্তু বাংলাদেশে ১৫-১৯ বছর বয়সী বিবাহিত মেয়েদের ৩১% প্রথম বছরেই গর্ভবতী হয়।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কিশোরী গর্ভাবস্থার ঝুঁকি কতটা? এই চার্টটা দেখুন: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(document.getElementById("44c74e88-17c0-4d45-9808-6b32526c3f34")) {                    Plotly.newPlot(                        "44c74e88-17c0-4d45-9808-6b32526c3f34",                        [{"marker":{"color":["#e74c3c","#e74c3c","#27ae60","#27ae60","#e67e22"]},"text":["880","350","170","140","190"],"textposition":"outside","x":["\u003c১৫ বছর","১৫-১৯ বছর","২০-২৪ বছর","২৫-২৯ বছর","৩০-৩৪ বছর"],"y":[880,350,170,140,190],"type":"bar"}],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৫: ভাঙা যায়, ভেঙেছে অন্যরা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এতক্ষণ শুধু সমস্যার কথা বললাম। কিন্তু সমাধান কি আছে? হ্যাঁ, আছে। আর সবচেয়ে শক্তিশালী সমাধানটা সবচেয়ে সরল: শিক্ষা।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(document.getElementById("2b6299b2-1bdb-4414-9e39-b93b71797836")) {                    Plotly.newPlot(                        "2b6299b2-1bdb-4414-9e39-b93b71797836",                        [{"fill":"tozeroy","fillcolor":"rgba(26,82,118,0.08)","line":{"color":"#1a5276","width":3},"marker":{"size":10},"mode":"lines+markers","name":"বাল্যবিবাহের সম্ভাবনা (%)","x":[0,1,2,3,4,5],"y":[82,68,52,30,15,5],"type":"scatter"}],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..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