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শিশুর উচ্চতা কেন বাড়ে না?</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ফাতেমার ছেলে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ফাতেমা থাকে সাতক্ষীরায়। তার ছেলে রাফি, বয়স তিন বছর। পাশের বাড়ির সমবয়সী ছেলে ইমন রাফির চেয়ে মাথায় প্রায় আধা হাত লম্বা। ইমনের বাবা ইউনিয়ন পরিষদে চাকরি করে, মাসে আঠারো হাজার টাকা আয়। ফাতেমার স্বামী দিনমজুর, দিনে তিনশো পঞ্চাশ টাকা পায়, যদি কাজ থাকে।</a:t>
            </a:r>
          </a:p>
          <a:p>
            <a:pPr>
              <a:spcAft>
                <a:spcPts val="600"/>
              </a:spcAft>
            </a:pPr>
            <a:r>
              <a:rPr sz="1400">
                <a:solidFill>
                  <a:srgbClr val="1F2937"/>
                </a:solidFill>
              </a:rPr>
              <a:t>ফাতেমা ভাবে রাফি অসুখে ভুগছে। সে ডাক্তারের কাছে যায়। উপজেলা স্বাস্থ্য কমপ্লেক্সের ডাক্তার রাফির উচ্চতা মাপেন, ওজন নেন, তারপর বলেন: "আপনার ছেলে stunted। মানে বয়সের তুলনায় উচ্চতা কম। এটা অসুখ না, এটা দীর্ঘদিন ধরে পুষ্টির অভাবের ফল।"</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কে বেশি খর্বকায়?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খর্বকায়তা সবার সমান না। বাংলাদেশে সবচেয়ে গরিব পরিবারের শিশুদের ৩৮% খর্বকায়, আর সবচেয়ে ধনী পরিবারের মাত্র ১৫%। দুই গুণেরও বেশি পার্থক্য। টাকার সাথে শিশুর উচ্চতার সরাসরি সম্পর্ক। এটা জৈবিক নিয়তি না, এটা অর্থনৈতিক নিয়তি।</a:t>
            </a:r>
          </a:p>
          <a:p>
            <a:pPr>
              <a:spcAft>
                <a:spcPts val="600"/>
              </a:spcAft>
            </a:pPr>
            <a:r>
              <a:rPr sz="1400">
                <a:solidFill>
                  <a:srgbClr val="1F2937"/>
                </a:solidFill>
              </a:rPr>
              <a:t>window.PLOTLYENV=window.PLOTLYENV || {};                                if (document.getElementById("9b5b4b56-dac0-4abb-88c8-5ab584f909c3")) {                    Plotly.newPlot(                        "9b5b4b56-dac0-4abb-88c8-5ab584f909c3",                        [{"marker":{"color":["#c0392b","#e67e22","#f1c40f","#2ecc71","#3498db"]},"text":["38%","32%","27%","22%","15%"],"textposition":"outside","x":["১ম কুইন্টাইল\n(সবচেয়ে গরিব)","২য় কুইন্টাইল","৩য় কুইন্টাইল","৪র্থ কুইন্টাইল","৫ম কুইন্টাইল\n(সবচেয়ে ধনী)"],"y":[38,32,27,22,15],"type":"bar"}],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শুধু খর্বকায়তা 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খর্বকায়তা দীর্ঘমেয়াদী পুষ্টি সংকটের চিহ্ন। কিন্তু বাংলাদেশে আরো দুটো ভয়ংকর সংখ্যা আছে: wasting (কৃশতা) আর underweight (কম ওজন)।</a:t>
            </a:r>
          </a:p>
          <a:p>
            <a:pPr>
              <a:spcAft>
                <a:spcPts val="600"/>
              </a:spcAft>
            </a:pPr>
            <a:r>
              <a:rPr sz="1400">
                <a:solidFill>
                  <a:srgbClr val="1F2937"/>
                </a:solidFill>
              </a:rPr>
              <a:t>window.PLOTLYENV=window.PLOTLYENV || {};                                if (document.getElementById("8d607a43-0702-4fca-883a-c6bfeeae0fed")) {                    Plotly.newPlot(                        "8d607a43-0702-4fca-883a-c6bfeeae0fed",                        [{"line":{"color":"#c0392b","width":3},"mode":"lines+markers","name":"খর্বকায়তা (stunting)","x":[2004,2007,2011,2014,2017,2022],"y":[51,43,41,36,31,28],"type":"scatter"},{"line":{"color":"#8e44ad","width":2},"mode":"lines+markers","name":"কম ওজন (underweight)","x":[2004,2007,2011,2014,2017,2022],"y":[43,41,36,33,22,22],"type":"scatter"},{"line":{"color":"#e67e22","width":2},"mode":"lines+markers","name":"কৃশতা (wasting)","x":[2004,2007,2011,2014,2017,2022],"y":[15,17,16,14,8,10],"type":"scatter"}],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বাংলাদেশ কোথায় দাঁড়িয়ে?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প্রতিবেশী আর তুলনীয় দেশগুলোর সাথে বাংলাদেশকে রাখলে ছবিটা স্পষ্ট হয়।</a:t>
            </a:r>
          </a:p>
          <a:p>
            <a:pPr>
              <a:spcAft>
                <a:spcPts val="600"/>
              </a:spcAft>
            </a:pPr>
            <a:r>
              <a:rPr sz="1400">
                <a:solidFill>
                  <a:srgbClr val="1F2937"/>
                </a:solidFill>
              </a:rPr>
              <a:t>window.PLOTLYENV=window.PLOTLYENV || {};                                if (document.getElementById("ae0189bd-cb22-4720-bc40-a8240556c81e")) {                    Plotly.newPlot(                        "ae0189bd-cb22-4720-bc40-a8240556c81e",                        [{"marker":{"color":["#27ae60","#27ae60","#f39c12","#f39c12","#c0392b","#e74c3c","#e74c3c"]},"orientation":"h","text":["17%","19%","22%","25%","28%","35%","40%"],"textposition":"outside","x":[17,19,22,25,28,35,40],"y":["শ্রীলঙ্কা","ভিয়েতনাম","ইন্দোনেশিয়া","নেপাল","বাংলাদেশ","ভারত","পাকিস্তান"],"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কী হচ্ছে, কী হওয়া দরকার?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পুষ্টি কার্যক্রম একেবারে নেই, তা না। কিন্তু কভারেজ আর মান দুটোতেই ঘাটতি আছে।</a:t>
            </a:r>
          </a:p>
          <a:p>
            <a:pPr>
              <a:spcAft>
                <a:spcPts val="600"/>
              </a:spcAft>
            </a:pPr>
            <a:r>
              <a:rPr sz="1400">
                <a:solidFill>
                  <a:srgbClr val="1F2937"/>
                </a:solidFill>
              </a:rPr>
              <a:t>window.PLOTLYENV=window.PLOTLYENV || {};                                if (document.getElementById("1879820c-3a0c-4681-a371-237e93a9f7d7")) {                    Plotly.newPlot(                        "1879820c-3a0c-4681-a371-237e93a9f7d7",                        [{"marker":{"color":["#27ae60","#f39c12","#f39c12","#e74c3c","#e74c3c"]},"text":["78%","55%","42%","30%","23%"],"textposition":"outside","x":["ভিটামিন এ\nসাপ্লিমেন্ট\n(৬-৫৯ মাস)","NNS এর আওতায়\nগর্ভবতী মা","আয়রন-ফলিক\nএসিড সাপ্লিমেন্ট\n(গর্ভবতী মা)","Growth\nMonitoring\n(শিশু)","CMAM\nকভারেজ\n(জেলা)"],"y":[78,55,42,30,23],"type":"bar"}],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ফাতেমার ছেলের ভবিষ্যৎ</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রাফি এখন তিন বছর। তার মস্তিষ্কের ৮০% বিকাশ ইতিমধ্যে হয়ে গেছে, বা হওয়ার কথা ছিল। যেটুকু পুষ্টি সে পায়নি, সেটা এখন আর পুরোপুরি পূরণ করা সম্ভব না। গবেষণা বলে, জীবনের প্রথম দুই বছরে যে খর্বকায়তা হয়, তার বেশিরভাগ স্থায়ী। রাফি হয়তো তার সম্ভাব্য উচ্চতার চেয়ে ৫-৮ সেন্টিমিটার খাটো থাকবে সারাজীবন। তার IQ হয়তো ৫-১১ পয়েন্ট কম হবে। সে স্কুলে পিছিয়ে পড়বে, যদি আদৌ স্কুলে থাকে।</a:t>
            </a:r>
          </a:p>
          <a:p>
            <a:pPr>
              <a:spcAft>
                <a:spcPts val="600"/>
              </a:spcAft>
            </a:pPr>
            <a:r>
              <a:rPr sz="1400">
                <a:solidFill>
                  <a:srgbClr val="1F2937"/>
                </a:solidFill>
              </a:rPr>
              <a:t>কিন্তু রাফির ছোট বোন সুমাইয়া এখনো মায়ের পেটে। তার জন্য এখনো সময় আছে। যদি ফাতেমা গর্ভাবস্থায় আয়রন-ফলিক এসিড সাপ্লিমেন্ট পায়, যদি সুমাইয়া জন্মের পর ছয় মাস শুধু বুকের দুধ পায়, যদি তারপর ডিম, মাছ, সবজি দিয়ে তৈরি পরিপূরক খাবার পায়, তাহলে সুমাইয়ার ভাগ্য রাফির চেয়ে আলাদা হতে পারে।</a:t>
            </a:r>
          </a:p>
          <a:p>
            <a:pPr>
              <a:spcAft>
                <a:spcPts val="600"/>
              </a:spcAft>
            </a:pPr>
            <a:r>
              <a:rPr sz="1400">
                <a:solidFill>
                  <a:srgbClr val="1F2937"/>
                </a:solidFill>
              </a:rPr>
              <a:t>পুষ্টি সংকট নীরব। এটা নিয়ে রাস্তায় মানুষ নামে না। টেলিভিশনে ব্রেকিং নিউজ হয় না। কেউ মারা যাচ্ছে না সরাসরি, তাই জরুরি মনে হয় না। কিন্তু প্রতিদিন, প্রতিটা খাবারে, লাখ লাখ শিশুর শরীর আর মস্তিষ্ক একটু একটু করে কম বাড়ছে। এটা ভূমিকম্পের মতো আসে না, এটা ভূমিক্ষয়ের মতো। ধীরে ধীরে, নীরবে, একটু একটু করে ভিত্তি সরিয়ে নেয়।</a:t>
            </a:r>
          </a:p>
          <a:p>
            <a:pPr>
              <a:spcAft>
                <a:spcPts val="600"/>
              </a:spcAft>
            </a:pPr>
            <a:r>
              <a:rPr sz="1400">
                <a:solidFill>
                  <a:srgbClr val="1F2937"/>
                </a:solidFill>
              </a:rPr>
              <a:t>৫০ লাখ খর্বকায় শিশু মানে ৫০ লাখ কম উৎপাদনশীল প্রাপ্তবয়স্ক, দশ-পনেরো বছর পরে। মানে একটা দেশের অর্থনীতি তার সম্ভাবনার চেয়ে ছোট থেকে যাওয়া। মানে দারিদ্র্যের চক্র আরেকটা প্রজন্মে গড়িয়ে যাওয়া।</a:t>
            </a:r>
          </a:p>
          <a:p>
            <a:pPr>
              <a:spcAft>
                <a:spcPts val="600"/>
              </a:spcAft>
            </a:pPr>
            <a:r>
              <a:rPr sz="1400">
                <a:solidFill>
                  <a:srgbClr val="1F2937"/>
                </a:solidFill>
              </a:rPr>
              <a:t>রাফির জন্য হয়তো দেরি হয়ে গেছে। কিন্তু সুমাইয়ার জন্য এখনো সময় আছে। প্রশ্ন হলো, আমরা সেই সময়টা কাজে লাগাব কিনা।</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