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পার্বত্য চট্টগ্রাম: শান্তিচুক্তির ২৯ বছর</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পাহাড়ে যে মানুষগুলো থাকে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কল্পনা চাকমার বয়স ৬৫। রাঙামাটির বাঘাইছড়িতে তার পূর্বপুরুষরা কয়েক শতক ধরে বাস করেছে। পাহাড়ের ঢালে জুমচাষ করেছে, ঝিরির পানি খেয়েছে, প্রকৃতির সাথে মিশে থেকেছে। কিন্তু কল্পনা এখন আর সেই জমিতে নেই। ২০০৮ সালে একদল বাঙালি বসতি স্থাপনকারী তার পরিবারের জমি দখল করে নিয়েছে। থানায় মামলা করেছে কল্পনা, ভূমি কমিশনে আবেদন দিয়েছে। সতেরো বছর হলো, কোনো সুরাহা হয়নি।</a:t>
            </a:r>
          </a:p>
          <a:p>
            <a:pPr>
              <a:spcAft>
                <a:spcPts val="600"/>
              </a:spcAft>
            </a:pPr>
            <a:r>
              <a:rPr sz="1400">
                <a:solidFill>
                  <a:srgbClr val="1F2937"/>
                </a:solidFill>
              </a:rPr>
              <a:t>কল্পনার গল্প ব্যক্তিগত, কিন্তু এটাই পার্বত্য চট্টগ্রামের সবচেয়ে বড় সমস্যার প্রতিচ্ছবি। ১৯৯৭ সালের ২ ডিসেম্বর বাংলাদেশ সরকার এবং পার্বত্য চট্টগ্রাম জনসংহতি সমিতি (PCJSS) একটি শান্তিচুক্তি স্বাক্ষর করেছিল। দুই দশকের সশস্ত্র সংঘাতের অবসান হয়েছিল সেদিন। চুক্তিতে প্রতিশ্রুতি ছিল: আদিবাসীদের ভূমি অধিকার ফিরিয়ে দেওয়া হবে, আঞ্চলিক পরিষদকে ক্ষমতা দেওয়া হবে, সামরিক ক্যাম্প প্রত্যাহার করা হবে, ভূমি বিরোধ নিষ্পত্তি কমিশন কাজ করবে।</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বাঙালি বসতি আর ভূমি দখলের ইতিহাস</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১৯৭১ সালে পার্বত্য চট্টগ্রামে আদিবাসী জনসংখ্যা ছিল মোট জনসংখ্যার প্রায় ৯৭%। ২০২৫ সালে সেটা নেমে এসেছে ৫০% এরও নিচে। এটা কীভাবে হলো?</a:t>
            </a:r>
          </a:p>
          <a:p>
            <a:pPr>
              <a:spcAft>
                <a:spcPts val="600"/>
              </a:spcAft>
            </a:pPr>
            <a:r>
              <a:rPr sz="1400">
                <a:solidFill>
                  <a:srgbClr val="1F2937"/>
                </a:solidFill>
              </a:rPr>
              <a:t>১৯৭৯ থেকে ১৯৮৪ সালের মধ্যে জিয়াউর রহমান এবং এরশাদ সরকার পরিকল্পিতভাবে সমতল থেকে বাঙালি পরিবারগুলোকে পার্বত্য চট্টগ্রামে পুনর্বাসন করেছিল। সরকারি হিসাবে প্রায় চার লাখ বাঙালি বসতি স্থাপন করেছে সেই সময়ে। তাদের জমি দেওয়া হয়েছে, রেশন দেওয়া হয়েছে, নিরাপত্তা দেওয়া হয়েছে। আদিবাসীদের জমি কেড়ে নিয়ে।</a:t>
            </a:r>
          </a:p>
          <a:p>
            <a:pPr>
              <a:spcAft>
                <a:spcPts val="600"/>
              </a:spcAft>
            </a:pPr>
            <a:r>
              <a:rPr sz="1400">
                <a:solidFill>
                  <a:srgbClr val="1F2937"/>
                </a:solidFill>
              </a:rPr>
              <a:t>window.PLOTLYENV=window.PLOTLYENV || {};                                if (document.getElementById("6a89c9b4-6f05-4744-9bef-e0ed099bf115")) {                    Plotly.newPlot(                        "6a89c9b4-6f05-4744-9bef-e0ed099bf115",                        [{"fill":"tozeroy","fillcolor":"rgba(26,82,118,0.1)","line":{"color":"#1a5276","width":3},"mode":"lines+markers","name":"আদিবাসী","x":[1947,1951,1961,1974,1981,1991,2001,2011,2022,2025],"y":[98,97,88,82,59,53,51,50,49,48],"type":"scatter"},{"fill":"tozeroy","fillcolor":"rgba(231,76,60,0.1)","line":{"color":"#e74c3c","width":3},"mode":"lines+markers","name":"বাঙালি","x":[1947,1951,1961,1974,1981,1991,2001,2011,2022,2025],"y":[2,3,12,18,41,47,49,50,51,52],"type":"scatter"}],                        {"template":{"data":{"histogram2dcontour":[{"type":"histogram2dcontour","colorbar":{"outlinewidth":0,"ticks":""},"colorscale":[[0.0,"#0d0887"],[0.1111111111111111,"#46039f"],[0.2222222222222222,"#7201a8"],[0.3333333333333333,"#9c179e"],[0.444...</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সেনাবাহিনী, নিরাপত্তা, নাকি দখলদারিত্ব?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শান্তিচুক্তির সবচেয়ে স্পর্শকাতর প্রতিশ্রুতি ছিল সামরিক প্রত্যাহার। চুক্তিতে বলা হয়েছিল, স্থায়ী সেনানিবাস (বান্দরবান, রাঙামাটি, খাগড়াছড়ি) ছাড়া সব অস্থায়ী ক্যাম্প প্রত্যাহার করা হবে। ২৯ বছর পরে বাস্তবতা কী?</a:t>
            </a:r>
          </a:p>
          <a:p>
            <a:pPr>
              <a:spcAft>
                <a:spcPts val="600"/>
              </a:spcAft>
            </a:pPr>
            <a:r>
              <a:rPr sz="1400">
                <a:solidFill>
                  <a:srgbClr val="1F2937"/>
                </a:solidFill>
              </a:rPr>
              <a:t>window.PLOTLYENV=window.PLOTLYENV || {};                                if (document.getElementById("af120ac3-e8dd-4f24-8127-3c4e6e288665")) {                    Plotly.newPlot(                        "af120ac3-e8dd-4f24-8127-3c4e6e288665",                        [{"marker":{"color":["#c0392b","#c0392b","#c0392b","#c0392b","#c0392b","#c0392b","#c0392b","#e67e22","#e67e22","#e67e22"]},"text":["500","490","480","470","450","430","410","390","370","350"],"textfont":{"size":10},"textposition":"outside","x":["1997","2000","2003","2006","2009","2012","2015","2018","2021","2025"],"y":[500,490,480,470,450,430,410,390,370,350]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উন্নয়নের আলো কি পাহাড়ে পৌঁছায়?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শান্তিচুক্তির পর পার্বত্য চট্টগ্রামে উন্নয়ন প্রকল্প বেড়েছে। রাস্তাঘাট হয়েছে, বিদ্যুৎ কিছুটা পৌঁছেছে, স্কুল-কলেজ প্রতিষ্ঠিত হয়েছে। কিন্তু জাতীয় গড়ের তুলনায় পার্বত্য চট্টগ্রাম এখনো অনেক পিছিয়ে।</a:t>
            </a:r>
          </a:p>
          <a:p>
            <a:pPr>
              <a:spcAft>
                <a:spcPts val="600"/>
              </a:spcAft>
            </a:pPr>
            <a:r>
              <a:rPr sz="1400">
                <a:solidFill>
                  <a:srgbClr val="1F2937"/>
                </a:solidFill>
              </a:rPr>
              <a:t>window.PLOTLYENV=window.PLOTLYENV || {};                                if (document.getElementById("9faeaefa-cc33-482c-a12b-b594910de735")) {                    Plotly.newPlot(                        "9faeaefa-cc33-482c-a12b-b594910de735",                        [{"fill":"tozeroy","fillcolor":"rgba(230,126,34,0.1)","line":{"color":"#e67e22","width":3},"mode":"lines+markers","name":"পার্বত্য চট্টগ্রাম","x":[2000,2005,2010,2016,2019,2022,2024],"y":[65,55,48,44,40,37,35],"type":"scatter"},{"fill":"tozeroy","fillcolor":"rgba(41,128,185,0.1)","line":{"color":"#2980b9","width":3},"mode":"lines+markers","name":"জাতীয় গড়","x":[2000,2005,2010,2016,2019,2022,2024],"y":[48.9,40.0,31.5,24.3,20.5,19.5,18.7],"type":"scatter"}],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বাজেট, পর্যটন, আর বাণিজ্যিক স্বার্থ</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পার্বত্য চট্টগ্রাম বিষয়ক মন্ত্রণালয়ের বাজেট বরাদ্দ দেখলে সরকারের অগ্রাধিকার বোঝা যায়।</a:t>
            </a:r>
          </a:p>
          <a:p>
            <a:pPr>
              <a:spcAft>
                <a:spcPts val="600"/>
              </a:spcAft>
            </a:pPr>
            <a:r>
              <a:rPr sz="1400">
                <a:solidFill>
                  <a:srgbClr val="1F2937"/>
                </a:solidFill>
              </a:rPr>
              <a:t>window.PLOTLYENV=window.PLOTLYENV || {};                                if (document.getElementById("3e410dd7-ec68-4fdd-8963-5f71b88621a9")) {                    Plotly.newPlot(                        "3e410dd7-ec68-4fdd-8963-5f71b88621a9",                        [{"marker":{"color":"#e67e22"},"name":"বরাদ্দ (কোটি টাকা)","text":["2,800","3,100","3,400","3,800","4,200","4,000","4,500","5,000","5,500","6,000","6,500"],"textfont":{"size":9},"textposition":"outside","x":["2015","2016","2017","2018","2019","2020","2021","2022","2023","2024","2025"],"y":[2800,3100,3400,3800,4200,4000,4500,5000,5500,6000,6500],"type":"bar"},{"line":{"color":"#c0392b","width":2},"mode":"lines+markers+text","name":"জাতীয় বাজেটের শতাংশ","text":["1.06%","1.05%","1.00%","0.95%","0.93%","0.76%","0.79%","0.83%","0.83%","0.83%","0.82%"],"textfont":{"color":"#c0392b","size":9},"textposition":"top center","x":["2015","2016","2017","2018","2019","2020","2021","2022","2023","2024","2025"],"y":[5303.030303030304,5254.237288135594,5000.0,4750.0,4646.017699115045,3816.793893129771,3961.2676056338028,4139.07284768212,4160.36308623298,4132.231404958678,4077.7917189460477],"yaxis":"y2","type":"scatter"}],                        {"template":{"data":{"histogram2dcontour":[{"type":"histogram2dcontour","colorbar":{"outlinewidth":0,"ticks":""},"colorscale":[[0.0,"#0d0887"],[0.1...</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শান্তি ছাড়া শান্তিচুক্তি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তাহলে ২৯ বছরে কী পেলো পার্বত্য চট্টগ্রাম?</a:t>
            </a:r>
          </a:p>
          <a:p>
            <a:pPr>
              <a:spcAft>
                <a:spcPts val="600"/>
              </a:spcAft>
            </a:pPr>
            <a:r>
              <a:rPr sz="1400">
                <a:solidFill>
                  <a:srgbClr val="1F2937"/>
                </a:solidFill>
              </a:rPr>
              <a:t>সড়ক যোগাযোগ কিছুটা উন্নত হয়েছে। বিদ্যুৎ পৌঁছেছে কিছু এলাকায়। মোবাইল নেটওয়ার্ক এসেছে। আদিবাসী ছেলেমেয়েরা ঢাকায় এসে বিশ্ববিদ্যালয়ে পড়ছে, কোটার সুযোগে চাকরি পাচ্ছে কেউ কেউ। এগুলো অস্বীকার করার উপায় নেই।</a:t>
            </a:r>
          </a:p>
          <a:p>
            <a:pPr>
              <a:spcAft>
                <a:spcPts val="600"/>
              </a:spcAft>
            </a:pPr>
            <a:r>
              <a:rPr sz="1400">
                <a:solidFill>
                  <a:srgbClr val="1F2937"/>
                </a:solidFill>
              </a:rPr>
              <a:t>কিন্তু মূল প্রতিশ্রুতিগুলো অপূরণই রয়ে গেছে। ভূমি ফেরত পায়নি আদিবাসীরা। সেনাবাহিনী যায়নি। আঞ্চলিক পরিষদের ক্ষমতা কাগজে আছে, বাস্তবে নেই। বাঙালি বসতি বেড়েই চলেছে। ভূমি কমিশন কার্যত অচল। আদিবাসীরা নিজের ভূমিতে সংখ্যালঘু হয়ে যাচ্ছে।</a:t>
            </a:r>
          </a:p>
          <a:p>
            <a:pPr>
              <a:spcAft>
                <a:spcPts val="600"/>
              </a:spcAft>
            </a:pPr>
            <a:r>
              <a:rPr sz="1400">
                <a:solidFill>
                  <a:srgbClr val="1F2937"/>
                </a:solidFill>
              </a:rPr>
              <a:t>PCJSS এখনো শান্তিচুক্তি বাস্তবায়নের দাবি জানিয়ে যাচ্ছে। ইউনাইটেড পিপলস ডেমোক্রেটিক ফ্রন্ট (UPDF), যারা শান্তিচুক্তির বিরোধিতা করেছিল, তারা বলছে চুক্তিটাই ত্রুটিপূর্ণ ছিল। দুই পক্ষের মধ্যে সংঘর্ষ হচ্ছে মাঝে মাঝে। আর সাধারণ আদিবাসী মানুষ দুই পক্ষের রাজনীতির মাঝখানে পিষ্ট হচ্ছে।</a:t>
            </a:r>
          </a:p>
          <a:p>
            <a:pPr>
              <a:spcAft>
                <a:spcPts val="600"/>
              </a:spcAft>
            </a:pPr>
            <a:r>
              <a:rPr sz="1400">
                <a:solidFill>
                  <a:srgbClr val="1F2937"/>
                </a:solidFill>
              </a:rPr>
              <a:t>আন্তর্জাতিক সম্প্রদায়, জাতিসংঘ, মানবাধিকার সংস্থাগুলো বারবার বলছে: শান্তিচুক্তি বাস্তবায়ন করুন। কিন্তু বাংলাদেশ সরকার এটাকে "অভ্যন্তরীণ বিষয়" বলে এড়িয়ে যায়। আর আদিবাসী মানুষের কণ্ঠস্বর দেশের মূলধারার মিডিয়ায় পৌঁছায় না। ঢাকার সংবাদপত্রে পার্বত্য চট্টগ্রামের খবর আসে দুটো সময়ে: শান্তিচুক্তি দিবসে (ডিসেম্বর ২) আর কোনো সংঘর্ষ হলে। বাকি ৩৬৩ দিন পার্বত্য চট্টগ্রাম অদৃশ্য।</a:t>
            </a:r>
          </a:p>
          <a:p>
            <a:pPr>
              <a:spcAft>
                <a:spcPts val="600"/>
              </a:spcAft>
            </a:pPr>
            <a:r>
              <a:rPr sz="1400">
                <a:solidFill>
                  <a:srgbClr val="1F2937"/>
                </a:solidFill>
              </a:rPr>
              <a:t>আসুন শেষ করি যেখান থেকে শুরু করেছিলাম।</a:t>
            </a:r>
          </a:p>
          <a:p>
            <a:pPr>
              <a:spcAft>
                <a:spcPts val="600"/>
              </a:spcAft>
            </a:pPr>
            <a:r>
              <a:rPr sz="1400">
                <a:solidFill>
                  <a:srgbClr val="1F2937"/>
                </a:solidFill>
              </a:rPr>
              <a:t>কল্পনা চাকমা এখনো বাঘাইছড়িতে আছে। অন্যের জমিতে আশ্রিত। তার ভূমি কমিশনের মামলা নম্বর ১২,৪৩৭। সতেরো বছর হলো। সে জানে, তার জীবদ্দশায় হয়তো রায় পাবে না।</a:t>
            </a:r>
          </a:p>
          <a:p>
            <a:pPr>
              <a:spcAft>
                <a:spcPts val="600"/>
              </a:spcAft>
            </a:pPr>
            <a:r>
              <a:rPr sz="1400">
                <a:solidFill>
                  <a:srgbClr val="1F2937"/>
                </a:solidFill>
              </a:rPr>
              <a:t>তার নাতনি মিতু চাকমা ঢাকায় বিশ্ববিদ্যালয়ে পড়ছে। পাহাড়ি কোটায় ভর্তি হয়েছে। সে চায় আইনজীবী হতে, ফিরে গিয়ে দাদির জমি ফেরত আনতে। কিন্তু মিতু জানে, আইন আছে...</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