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জলবায়ু তহবিল: পাওনা কত, পাচ্ছি কত?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কক্সবাজারের জাহানারা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জাহানারা বেগমের বাড়ি কক্সবাজারের কুতুবদিয়া দ্বীপে ছিল। "ছিল" শব্দটা গুরুত্বপূর্ণ। কারণ সেই বাড়ি এখন সমুদ্রের তলায়। ২০২২ সালের ঘূর্ণিঝড়ে তার টিনের ঘর উড়ে গেছে। তার আগে ২০২০ সালে আম্ফানে ভিটেমাটি ভেসে গেছে। তার আগে ২০১৯ সালে বুলবুলে ফসল নষ্ট হয়েছে।</a:t>
            </a:r>
          </a:p>
          <a:p>
            <a:pPr>
              <a:spcAft>
                <a:spcPts val="600"/>
              </a:spcAft>
            </a:pPr>
            <a:r>
              <a:rPr sz="1400">
                <a:solidFill>
                  <a:srgbClr val="1F2937"/>
                </a:solidFill>
              </a:rPr>
              <a:t>জাহানারা এখন কক্সবাজার শহরে এক আত্মীয়ের বাড়ির পেছনে একটা ঝুপড়িতে থাকে। তার স্বামী মাছ ধরতে যায়, কিন্তু মাছও কমে গেছে। সমুদ্র গরম হচ্ছে, মাছ গভীরে চলে যাচ্ছে, ছোট নৌকায় আর ধরা যায়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দোষ কার, দাম কে দিচ্ছে?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শুরু করা যাক মূল অন্যায়টা দিয়ে। বাংলাদেশ জলবায়ু পরিবর্তনে কতটুকু দায়ী?</a:t>
            </a:r>
          </a:p>
          <a:p>
            <a:pPr>
              <a:spcAft>
                <a:spcPts val="600"/>
              </a:spcAft>
            </a:pPr>
            <a:r>
              <a:rPr sz="1400">
                <a:solidFill>
                  <a:srgbClr val="1F2937"/>
                </a:solidFill>
              </a:rPr>
              <a:t>window.PLOTLYENV=window.PLOTLYENV || {};                                if (document.getElementById("532b0814-6172-40dc-80ab-648737a67902")) {                    Plotly.newPlot(                        "532b0814-6172-40dc-80ab-648737a67902",                        [{"marker":{"color":"#7f8c8d"},"name":"মাথাপিছু CO₂ (টন)","x":["যুক্তরাষ্ট্র","জার্মানি","চীন","বিশ্ব গড়","ভারত","বাংলাদেশ"],"y":[14.0,7.5,8.0,4.5,2.0,0.5],"yaxis":"y","type":"bar"},{"line":{"color":"#c0392b","width":2.5},"marker":{"color":"#c0392b","size":12,"symbol":"diamond"},"mode":"lines+markers","name":"জলবায়ু ঝুঁকি সূচক","x":["যুক্তরাষ্ট্র","জার্মানি","চীন","বিশ্ব গড়","ভারত","বাংলাদেশ"],"y":[25,30,38,45,55,72],"yaxis":"y2","type":"scatter"}],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প্রতিশ্রুতির রাজনীতি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২০০৯ সালে কোপেনহেগেন COP সম্মেলনে উন্নত দেশগুলো একটা ঐতিহাসিক প্রতিশ্রুতি দিয়েছিল: ২০২০ সালের মধ্যে প্রতি বছর ১০০ বিলিয়ন ডলার জলবায়ু অর্থায়ন। এই টাকা যাবে উন্নয়নশীল দেশগুলোতে, যারা জলবায়ু পরিবর্তনের শিকার। কিন্তু বাস্তবতা কী?</a:t>
            </a:r>
          </a:p>
          <a:p>
            <a:pPr>
              <a:spcAft>
                <a:spcPts val="600"/>
              </a:spcAft>
            </a:pPr>
            <a:r>
              <a:rPr sz="1400">
                <a:solidFill>
                  <a:srgbClr val="1F2937"/>
                </a:solidFill>
              </a:rPr>
              <a:t>window.PLOTLYENV=window.PLOTLYENV || {};                                if (document.getElementById("b5216522-325a-4bb0-843f-dd2687c6030d")) {                    Plotly.newPlot(                        "b5216522-325a-4bb0-843f-dd2687c6030d",                        [{"line":{"color":"#2980b9","dash":"dash","width":3},"mode":"lines","name":"প্রতিশ্রুতি ($১০০B\u002fবছর)","x":["2015","2016","2017","2018","2019","2020","2021","2022","2023","2024","2025"],"y":[100,100,100,100,100,100,100,100,100,100,100],"type":"scatter"},{"marker":{"color":["#e74c3c","#e74c3c","#e74c3c","#e74c3c","#e74c3c","#e74c3c","#e74c3c","#27ae60","#e74c3c","#27ae60","#27ae60"]},"name":"প্রকৃত বিতরণ","text":["$52B","$58B","$71B","$78B","$80B","$83B","$90B","$100B","$98B","$105B","$108B"],"textposition":"outside","x":["2015","2016","2017","2018","2019","2020","2021","2022","2023","2024","2025"],"y":[52.4,58.5,71.2,78.3,80.4,83.3,89.6,100.0,98.5,105.2,108.0],"type":"bar"}],                        {"template":{"data":{"histogram2dcontour":[{"type":"histogram2dcontour","colorbar":{"outlinewidth":0,"ticks":""},"colorscale":[[0.0,"#0d0887"],[0.1111111111111111,"#46039f"],[0.2222222222222222,"#7201a8"],[0.3333333333333333,"#9c179e"],...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নিজের পকেট থেকে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উন্নত দেশগুলো যখন প্রতিশ্রুতি দিয়ে বসে আছে, বাংলাদেশ কিন্তু বসে নেই। নিজের পকেট থেকে খরচ করছে। ২০০৯ সালে বাংলাদেশ সরকার নিজস্ব অর্থায়নে Bangladesh Climate Change Trust Fund (BCCTF) গঠন করেছে। এটা ছিল একটা সাহসী পদক্ষেপ, একটা উন্নয়নশীল দেশ নিজের টাকায় জলবায়ু তহবিল তৈরি করছে।</a:t>
            </a:r>
          </a:p>
          <a:p>
            <a:pPr>
              <a:spcAft>
                <a:spcPts val="600"/>
              </a:spcAft>
            </a:pPr>
            <a:r>
              <a:rPr sz="1400">
                <a:solidFill>
                  <a:srgbClr val="1F2937"/>
                </a:solidFill>
              </a:rPr>
              <a:t>window.PLOTLYENV=window.PLOTLYENV || {};                                if (document.getElementById("a3ac4489-9741-48a4-9513-4dd0eb2cc48b")) {                    Plotly.newPlot(                        "a3ac4489-9741-48a4-9513-4dd0eb2cc48b",                        [{"marker":{"color":"#27ae60"},"name":"বার্ষিক বরাদ্দ","text":["৳100","৳200","৳250","৳300","৳280","৳310","৳340","৳290","৳320","৳350","৳280","৳250","৳300","৳310","৳320","৳280","৳270"],"textfont":{"size":9},"textposition":"outside","x":["2009","2010","2011","2012","2013","2014","2015","2016","2017","2018","2019","2020","2021","2022","2023","2024","2025"],"y":[100,200,250,300,280,310,340,290,320,350,280,250,300,310,320,280,270],"type":"bar"},{"line":{"color":"#1a5276","width":2.5},"mode":"lines+markers","name":"ক্রমযোজিত (কোটি টাকা)","x":["2009","2010","2011","2012","2013","2014","2015","2016","2017","2018","2019","2020","2021","2022","2023","2024","2025"],"y":[100,300,550,850,1130,1440,1780,2070,2390,2740,3020,3270,3570,3880,4200,4480,4750],"yaxis":"y2","type":"scatter"}],                        {"template":{"data":{"histogram2dcontour":[{"type":"histogram2dcontour","colorbar":{"outlinewi...</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মাথাপিছু হিসাব আর আন্তর্জাতিক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জলবায়ু অর্থায়নের আরেকটা অন্যায় বুঝতে হলে মাথাপিছু হিসাব দেখতে হবে:</a:t>
            </a:r>
          </a:p>
          <a:p>
            <a:pPr>
              <a:spcAft>
                <a:spcPts val="600"/>
              </a:spcAft>
            </a:pPr>
            <a:r>
              <a:rPr sz="1400">
                <a:solidFill>
                  <a:srgbClr val="1F2937"/>
                </a:solidFill>
              </a:rPr>
              <a:t>window.PLOTLYENV=window.PLOTLYENV || {};                                if (document.getElementById("2000bb13-bfa4-4e48-ae82-1064f3907bc2")) {                    Plotly.newPlot(                        "2000bb13-bfa4-4e48-ae82-1064f3907bc2",                        [{"marker":{"color":["#7f8c8d","#7f8c8d","#7f8c8d","#7f8c8d","#7f8c8d","#7f8c8d","#7f8c8d","#7f8c8d","#7f8c8d","#c0392b"]},"orientation":"h","text":["$210.0","$120.5","$60.3","$45.8","$12.4","$8.7","$5.2","$3.8","$3.1","$2.5"],"textposition":"outside","x":[210.0,120.5,60.3,45.8,12.4,8.7,5.2,3.8,3.1,2.5],"y":["তুভালু","ফিজি","মালদ্বীপ","ভুটান","নেপাল","কম্বোডিয়া","মিয়ানমার","পাকিস্তান","ভারত","বাংলাদেশ"],"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ক্ষয়ক্ষতি, আর সেই অনন্ত অপেক্ষা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সবচেয়ে গুরুত্বপূর্ণ আলোচনাটা হলো Loss and Damage নিয়ে। অভিযোজন মানে ভবিষ্যৎ ক্ষতি কমানোর চেষ্টা। কিন্তু যে ক্ষতি ইতোমধ্যে হয়ে গেছে, সেটার কী হবে? জাহানারার ঘর ভেঙে গেছে, কুতুবদিয়ার জমি সমুদ্রে গেছে, সিলেটে বন্যায় কোটি কোটি টাকার ফসল নষ্ট হয়েছে। এই ক্ষতির দায় কে নেবে?</a:t>
            </a:r>
          </a:p>
          <a:p>
            <a:pPr>
              <a:spcAft>
                <a:spcPts val="600"/>
              </a:spcAft>
            </a:pPr>
            <a:r>
              <a:rPr sz="1400">
                <a:solidFill>
                  <a:srgbClr val="1F2937"/>
                </a:solidFill>
              </a:rPr>
              <a:t>window.PLOTLYENV=window.PLOTLYENV || {};                                if (document.getElementById("85845276-a28b-4e7c-a2e5-c7ec7ab8b642")) {                    Plotly.newPlot(                        "85845276-a28b-4e7c-a2e5-c7ec7ab8b642",                        [{"marker":{"color":"#e67e22"},"name":"প্রকৃত ক্ষতি","text":["$1.8B","$2.0B","$2.2B","$2.8B","$2.5B","$3.0B","$2.7B","$3.2B","$3.4B","$3.1B","$3.5B"],"textfont":{"size":9},"textposition":"outside","x":["2015","2016","2017","2018","2019","2020","2021","2022","2023","2024","2025"],"y":[1.8,2.0,2.2,2.8,2.5,3.0,2.7,3.2,3.4,3.1,3.5],"type":"bar"},{"line":{"color":"#8e44ad","dash":"dash","width":2.5},"marker":{"size":8},"mode":"lines+markers","name":"প্রক্ষেপণ (২০২৬-৩০)","x":["2025","2026","2027","2028","2029","2030"],"y":[3.5,3.8,4.2,4.5,4.8,5.2],"type":"scatter"}],                        {"template":{"data":{"histogram2dcontour":[{"type":"histogram2dcontour","colorbar":{"outlinewidth":0,"ticks":""},"colorscale":[[0.0,"#0d0887"],[0.1111111111111111,"#46039f"],[0.2222222222222222,"#7201a8"],[0.3333333333333333,"#9c179e"],[0.4444444444444444,"#bd3786"],[0.5555555555555556,"#d8576b"],[0.666666666666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শেষ কথা: জাহানারার কাছে ফিরে যাই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জাহানারা জানে না বৈশ্বিক জলবায়ু অর্থায়নে কত বিলিয়ন ডলারের প্রতিশ্রুতি দেওয়া হয়েছে। জানে না GCF-এর বোর্ড মিটিংয়ে বাংলাদেশের প্রকল্প অনুমোদিত হয়েছে কিন্তু টাকা আসেনি। জানে না COP সম্মেলনে বাংলাদেশের প্রধানমন্ত্রী কী বক্তৃতা দিয়েছেন।</a:t>
            </a:r>
          </a:p>
          <a:p>
            <a:pPr>
              <a:spcAft>
                <a:spcPts val="600"/>
              </a:spcAft>
            </a:pPr>
            <a:r>
              <a:rPr sz="1400">
                <a:solidFill>
                  <a:srgbClr val="1F2937"/>
                </a:solidFill>
              </a:rPr>
              <a:t>জাহানারা শুধু জানে তার ঘর নেই। জমি নেই। ভবিষ্যৎ অনিশ্চিত।</a:t>
            </a:r>
          </a:p>
          <a:p>
            <a:pPr>
              <a:spcAft>
                <a:spcPts val="600"/>
              </a:spcAft>
            </a:pPr>
            <a:r>
              <a:rPr sz="1400">
                <a:solidFill>
                  <a:srgbClr val="1F2937"/>
                </a:solidFill>
              </a:rPr>
              <a:t>সংখ্যাগুলো একটু মিলিয়ে দেখুন। বিশ্বব্যাপী বার্ষিক সামরিক ব্যয় ২.২ ট্রিলিয়ন ডলার। জলবায়ু অর্থায়নের প্রতিশ্রুতি ১০০ বিলিয়ন, যার পূরণ নিয়ে দশ বছর ধরে হিসাবের খেলা চলছে। সামরিক ব্যয়ের ৫% দিলেই পুরো বৈশ্বিক জলবায়ু অর্থায়নের চাহিদা পূরণ হয়ে যায়।</a:t>
            </a:r>
          </a:p>
          <a:p>
            <a:pPr>
              <a:spcAft>
                <a:spcPts val="600"/>
              </a:spcAft>
            </a:pPr>
            <a:r>
              <a:rPr sz="1400">
                <a:solidFill>
                  <a:srgbClr val="1F2937"/>
                </a:solidFill>
              </a:rPr>
              <a:t>বাংলাদেশের করণীয় কী?</a:t>
            </a:r>
          </a:p>
          <a:p>
            <a:pPr>
              <a:spcAft>
                <a:spcPts val="600"/>
              </a:spcAft>
            </a:pPr>
            <a:r>
              <a:rPr sz="1400">
                <a:solidFill>
                  <a:srgbClr val="1F2937"/>
                </a:solidFill>
              </a:rPr>
              <a:t>প্রথমত, আন্তর্জাতিক মঞ্চে আরো জোরালো অবস্থান নেওয়া। Climate Vulnerable Forum, V20, LDC গ্রুপ, সব মঞ্চে একসাথে কাজ করা। Loss and Damage Fund থেকে ন্যায্য অংশ আদায়ের জন্য কূটনৈতিক চাপ বাড়ানো।</a:t>
            </a:r>
          </a:p>
          <a:p>
            <a:pPr>
              <a:spcAft>
                <a:spcPts val="600"/>
              </a:spcAft>
            </a:pPr>
            <a:r>
              <a:rPr sz="1400">
                <a:solidFill>
                  <a:srgbClr val="1F2937"/>
                </a:solidFill>
              </a:rPr>
              <a:t>দ্বিতীয়ত, অভ্যন্তরীণ জলবায়ু বাজেট বাড়ানো। BCCTF-এর বরাদ্দ দ্বিগুণ করা। জলবায়ু ব্যয়ে স্বচ্ছতা আনা। প্রতিটা টাকা যেন ঠিক জায়গায় যায়।</a:t>
            </a:r>
          </a:p>
          <a:p>
            <a:pPr>
              <a:spcAft>
                <a:spcPts val="600"/>
              </a:spcAft>
            </a:pPr>
            <a:r>
              <a:rPr sz="1400">
                <a:solidFill>
                  <a:srgbClr val="1F2937"/>
                </a:solidFill>
              </a:rPr>
              <a:t>তৃতীয়ত, বেসরকারি খাতকে সম্পৃক্ত করা। গ্রিন বন্ড, ক্লাইমেট ইন্স্যুরেন্স, কমিউনিটি-ভিত্তিক অভিযোজন। শুধু সরকারি অনুদানের ওপর নির্ভর করলে চলবে না।</a:t>
            </a:r>
          </a:p>
          <a:p>
            <a:pPr>
              <a:spcAft>
                <a:spcPts val="600"/>
              </a:spcAft>
            </a:pPr>
            <a:r>
              <a:rPr sz="1400">
                <a:solidFill>
                  <a:srgbClr val="1F2937"/>
                </a:solidFill>
              </a:rPr>
              <a:t>চতুর্থত, হিসাব রাখা। কোন দেশ কত প্রতিশ্রুতি দিয়েছে, কত দিয়েছে, কত বাকি আছে। এই হিসাব প্রকাশ্যে আনা। লজ্জা দেওয়া। কারণ কূটনীতিতে লজ্জা একটা শক্তিশালী অস্ত্র।</a:t>
            </a:r>
          </a:p>
          <a:p>
            <a:pPr>
              <a:spcAft>
                <a:spcPts val="600"/>
              </a:spcAft>
            </a:pPr>
            <a:r>
              <a:rPr sz="1400">
                <a:solidFill>
                  <a:srgbClr val="1F2937"/>
                </a:solidFill>
              </a:rPr>
              <a:t>জাহানারা প্রতিদিন সকালে উঠে কক্সবাজারের দিকে তাকায়। সমুদ্র দেখে। সেই সমুদ্র তার সবকিছু কেড়ে নিয়েছে। কিন্তু সমুদ্র দায়ী না। দায়ী তারা যারা বায়ুমণ্ডলে কার্বন ভরেছে। আর দায়ী তারাও, যারা ক্ষতিপূরণের প্রতিশ্রুতি দিয়ে তা রাখেনি।</a:t>
            </a:r>
          </a:p>
          <a:p>
            <a:pPr>
              <a:spcAft>
                <a:spcPts val="600"/>
              </a:spcAft>
            </a:pPr>
            <a:r>
              <a:rPr sz="1400">
                <a:solidFill>
                  <a:srgbClr val="1F2937"/>
                </a:solidFill>
              </a:rPr>
              <a:t>পাওনা কত? হিসাব বলছে বিলিয়ন বিলিয়ন ডলার। পাচ্ছি কত...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