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ক্রিকেটে কত টাকা, ফুটবলে কেন নেই?</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দুটো মাঠ, দুটো বাস্তবতা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শুক্রবার সন্ধ্যা। শেরেবাংলা জাতীয় ক্রিকেট স্টেডিয়াম, মিরপুর। বিপিএল ম্যাচ চলছে। ২৫,০০০ দর্শক। ফ্লাডলাইট জ্বলছে। টিভি ক্যামেরা ঘুরছে। স্পনসরের ব্যানার চারদিকে। মাঠে ঢুকছেন সাকিব আল হাসান, যার বিপিএল-এ একটা সিজনের বেতন ১ কোটি ২০ লাখ টাকা। ষোলো ম্যাচ খেললে প্রতি ম্যাচে প্রায় ৭.৫ লাখ টাকা। প্রতিটা বল ফেলায়, প্রতিটা শটে।</a:t>
            </a:r>
          </a:p>
          <a:p>
            <a:pPr>
              <a:spcAft>
                <a:spcPts val="600"/>
              </a:spcAft>
            </a:pPr>
            <a:r>
              <a:rPr sz="1400">
                <a:solidFill>
                  <a:srgbClr val="1F2937"/>
                </a:solidFill>
              </a:rPr>
              <a:t>একই শুক্রবার। কমলাপুরের বীরশ্রেষ্ঠ শহীদ শিপাহী মোস্তফা কামাল স্টেডিয়াম। বাংলাদেশ প্রিমিয়ার লিগ (ফুটবল) চলছে। দর্শক? ৩০০ থেকে ৫০০ জন। টিভি কভারেজ? নেই বললেই চলে। মাঠে খেলছেন জামাল ভূঁইয়া, বাংলাদেশ জাতীয় ফুটবল দলের অধিনায়ক। তার মাসিক বেতন ৮০,০০০ থেকে ১ লাখ টাকা। বছরে ১০ থেকে ১২ লাখ। সাকিব এক ম্যাচে যা পান, জামাল পুরো বছরেও পান 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বিসিবির টাকার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ক্রিকেট বোর্ড (বিসিবি) দক্ষিণ এশিয়ার সবচেয়ে ধনী ক্রীড়া সংস্থাগুলোর একটা। তাদের বার্ষিক আয় গত এক দশকে নাটকীয়ভাবে বেড়েছে।</a:t>
            </a:r>
          </a:p>
          <a:p>
            <a:pPr>
              <a:spcAft>
                <a:spcPts val="600"/>
              </a:spcAft>
            </a:pPr>
            <a:r>
              <a:rPr sz="1400">
                <a:solidFill>
                  <a:srgbClr val="1F2937"/>
                </a:solidFill>
              </a:rPr>
              <a:t>window.PLOTLYENV=window.PLOTLYENV || {};                                if (document.getElementById("7e6b16c1-6572-4e9c-86f2-d57bf0f3eb26")) {                    Plotly.newPlot(                        "7e6b16c1-6572-4e9c-86f2-d57bf0f3eb26",                        [{"fill":"tozeroy","fillcolor":"rgba(26,82,118,0.1)","line":{"color":"#1a5276","width":3},"mode":"lines+markers","name":"বিসিবি আয় (কোটি টাকা)","x":[2015,2016,2017,2018,2019,2020,2021,2022,2023,2024,2025],"y":[800,950,1050,1200,1350,1100,1400,1650,1900,2300,2800],"type":"scatter"}],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খেলোয়াড়দের পকেটে কত?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এবার আসল প্রশ্নে আসি। খেলোয়াড়রা কত পায়?</a:t>
            </a:r>
          </a:p>
          <a:p>
            <a:pPr>
              <a:spcAft>
                <a:spcPts val="600"/>
              </a:spcAft>
            </a:pPr>
            <a:r>
              <a:rPr sz="1400">
                <a:solidFill>
                  <a:srgbClr val="1F2937"/>
                </a:solidFill>
              </a:rPr>
              <a:t>window.PLOTLYENV=window.PLOTLYENV || {};                                if (document.getElementById("25d2b4ea-57f8-441b-be8d-466ead2abc9e")) {                    Plotly.newPlot(                        "25d2b4ea-57f8-441b-be8d-466ead2abc9e",                        [{"marker":{"color":["#27ae60","#27ae60","#27ae60","#2980b9","#2980b9","#2980b9","#1a5276"]},"orientation":"h","text":["৳1.2 লাখ","৳6.5 লাখ","৳12 লাখ","৳4 লাখ","৳20 লাখ","৳40 লাখ","৳120 লাখ"],"textposition":"outside","x":[1.2,6.5,12,4,20,40,120],"y":["ফুটবল ৩য় বিভাগ (বার্ষিক)","ফুটবল লিগ গড় (বার্ষিক)","ফুটবল শীর্ষ (বার্ষিক)","বিপিএল নতুন খেলোয়াড় (সিজন)","বিপিএল মাঝারি (সিজন)","বিপিএল বিদেশি তারকা (সিজন)","বিপিএল শীর্ষ বাংলাদেশি (সিজন)"],"type":"bar"}],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স্টেডিয়াম আছে, ব্যবস্থা নেই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অবকাঠামোর দিকে তাকালে বৈষম্যটা আরো স্পষ্ট।</a:t>
            </a:r>
          </a:p>
          <a:p>
            <a:pPr>
              <a:spcAft>
                <a:spcPts val="600"/>
              </a:spcAft>
            </a:pPr>
            <a:r>
              <a:rPr sz="1400">
                <a:solidFill>
                  <a:srgbClr val="1F2937"/>
                </a:solidFill>
              </a:rPr>
              <a:t>window.PLOTLYENV=window.PLOTLYENV || {};                                if (document.getElementById("d62e8296-41e3-4dea-ace1-47ac1cd16328")) {                    Plotly.newPlot(                        "d62e8296-41e3-4dea-ace1-47ac1cd16328",                        [{"marker":{"color":["#1a5276","#1a5276","#1a5276","#1a5276","#27ae60","#27ae60","#27ae60"]},"name":"ধারণক্ষমতা","text":["25,000","25,000","18,500","18,000","36,000","15,000","8,000"],"textposition":"outside","x":["শেরেবাংলা\n(ক্রিকেট)","জহুর আহমেদ\n(ক্রিকেট)","সিলেট\n(ক্রিকেট)","রাজশাহী\n(ক্রিকেট)","বঙ্গবন্ধু\n(ফুটবল)","কমলাপুর\n(ফুটবল)","বগুড়া\n(ফুটবল)"],"y":[25000,25000,18500,18000,36000,15000,8000],"type":"bar"},{"line":{"color":"#e74c3c","dash":"dot","width":2},"marker":{"size":10},"mode":"lines+markers","name":"সুবিধা মান (১-১০, স্কেলড)","x":["শেরেবাংলা\n(ক্রিকেট)","জহুর আহমেদ\n(ক্রিকেট)","সিলেট\n(ক্রিকেট)","রাজশাহী\n(ক্রিকেট)","বঙ্গবন্ধু\n(ফুটবল)","কমলাপুর\n(ফুটবল)","বগুড়া\n(ফুটবল)"],"y":[27000,24000,21000,18000,12000,9000,6000],"yaxis":"y2","type":"scatter"}],                        {"template":{"data":{"histogram2dcontour":[{"type":"histogram2dcontour","colorbar":{"outlinewidth":0,"ticks":""},"colorscale":[[0.0,"#0d0887"],[0.1111111111111111,"#46039f"],[0.2222222222222222,"#7201a8"],[0.3333333333333333,"#9c179e"],[0.4444444444444444,"#bd3786"],[0.5555555555555556,"#d8576b"],[0.6666666666666666,"#ed7953"],[0....</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বিপিএল বনাম আইপিএল, সত্যিকারের তুলনা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বিপিএল-কে আমরা গর্ব করে "আমাদের প্রিমিয়ার লিগ" বলি। কিন্তু বৈশ্বিক ক্রিকেট অর্থনীতিতে বিপিএল-এর অবস্থান কোথায়?</a:t>
            </a:r>
          </a:p>
          <a:p>
            <a:pPr>
              <a:spcAft>
                <a:spcPts val="600"/>
              </a:spcAft>
            </a:pPr>
            <a:r>
              <a:rPr sz="1400">
                <a:solidFill>
                  <a:srgbClr val="1F2937"/>
                </a:solidFill>
              </a:rPr>
              <a:t>window.PLOTLYENV=window.PLOTLYENV || {};                                if (document.getElementById("1920709a-e83a-4fd8-b5e9-c7f01e9ae65f")) {                    Plotly.newPlot(                        "1920709a-e83a-4fd8-b5e9-c7f01e9ae65f",                        [{"marker":{"color":["#2980b9","#8e44ad","#95a5a6","#95a5a6","#e67e22"]},"text":["$45M","$500M","$350M","$120M","$16B"],"textposition":"outside","x":["বিপিএল","পিএসএল","বিবিএল","সিপিএল","আইপিএল"],"y":[45,500,350,120,16000]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যাদের কথা কেউ বলে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এতক্ষণ পুরুষ ক্রিকেট আর ফুটবলের কথা বলেছি। এবার একটু অন্যদিকে তাকানো যাক। নারী ক্রীড়াবিদদের অবস্থা কেমন?</a:t>
            </a:r>
          </a:p>
          <a:p>
            <a:pPr>
              <a:spcAft>
                <a:spcPts val="600"/>
              </a:spcAft>
            </a:pPr>
            <a:r>
              <a:rPr sz="1400">
                <a:solidFill>
                  <a:srgbClr val="1F2937"/>
                </a:solidFill>
              </a:rPr>
              <a:t>window.PLOTLYENV=window.PLOTLYENV || {};                                if (document.getElementById("57050a9b-7227-48af-9c20-1fc779d358f9")) {                    Plotly.newPlot(                        "57050a9b-7227-48af-9c20-1fc779d358f9",                        [{"marker":{"color":"#2c3e50"},"name":"পুরুষ (প্রতি ম্যাচ)","text":["৳500k","৳300k","৳200k","৳20k"],"textposition":"outside","x":["ক্রিকেট (টেস্ট)","ক্রিকেট (ওয়ানডে)","ক্রিকেট (টি-২০)","ফুটবল"],"y":[500000,300000,200000,20000],"type":"bar"},{"marker":{"color":"#e74c3c"},"name":"নারী (প্রতি ম্যাচ)","text":["৳25k","৳20k","৳15k","৳8k"],"textposition":"outside","x":["ক্রিকেট (টেস্ট)","ক্রিকেট (ওয়ানডে)","ক্রিকেট (টি-২০)","ফুটবল"],"y":[25000,20000,15000,8000],"type":"bar"}],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