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সাইবার অপরাধ: অনলাইনে কে কাকে ঠকাচ্ছে?</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ফারুকের ৬৮,০০০ টাকা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ফারুক সাহেব নারায়ণগঞ্জে একটা ছোট কাপড়ের দোকান চালান। বয়স ৫২। স্মার্টফোন ব্যবহার করেন তিন বছর হলো। ছেলে শিখিয়ে দিয়েছিল বিকাশ কীভাবে ব্যবহার করতে হয়। দোকানের লেনদেন, বাড়িতে টাকা পাঠানো, বিদ্যুৎ বিল, সব বিকাশে করেন।</a:t>
            </a:r>
          </a:p>
          <a:p>
            <a:pPr>
              <a:spcAft>
                <a:spcPts val="600"/>
              </a:spcAft>
            </a:pPr>
            <a:r>
              <a:rPr sz="1400">
                <a:solidFill>
                  <a:srgbClr val="1F2937"/>
                </a:solidFill>
              </a:rPr>
              <a:t>একদিন সকালে ফোন আসলো। ওপাশ থেকে মহিলা কণ্ঠ, "আমি বিকাশ হেড অফিস থেকে বলছি। আপনার অ্যাকাউন্ট ভেরিফিকেশন দরকার, না হলে ২৪ ঘণ্টায় ব্লক হয়ে যাবে।" ফারুক সাহেব ঘাবড়ে গেলেন। দোকানের সব টাকা ওই অ্যাকাউন্টে। ওই মহিলা বললো, "একটা কোড আসবে, সেটা বলুন।" ফারুক সাহেব কোডটা বলে দিলেন।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ডিজিটাল টাকার ডিজিটাল চোর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এখন প্রায় ২০ কোটি MFS অ্যাকাউন্ট আছে। দেশের জনসংখ্যার চেয়ে বেশি। প্রতিদিন এই প্ল্যাটফর্মগুলো দিয়ে প্রায় ৩,০০০ থেকে ৪,০০০ কোটি টাকা লেনদেন হয়। এটা একটা বিশাল অর্থনৈতিক ব্যবস্থা। আর যেখানে টাকা আছে, সেখানে চোর আছে।</a:t>
            </a:r>
          </a:p>
          <a:p>
            <a:pPr>
              <a:spcAft>
                <a:spcPts val="600"/>
              </a:spcAft>
            </a:pPr>
            <a:r>
              <a:rPr sz="1400">
                <a:solidFill>
                  <a:srgbClr val="1F2937"/>
                </a:solidFill>
              </a:rPr>
              <a:t>MFS জালিয়াতির পরিমাণ প্রতি বছর বাড়ছে। ২০১৮ সালে আনুমানিক ১৫০ কোটি টাকা জালিয়াতি হয়েছে। ২০২৫ সালে সেই সংখ্যা ৮০০ কোটি টাকা ছাড়িয়ে যাওয়ার আশঙ্কা। পদ্ধতিগুলো সহজ কিন্তু কার্যকর। SIM swap হলো সবচেয়ে বিপজ্জনক, যেখানে অপরাধী আপনার মোবাইল নম্বরের ডুপ্লিকেট SIM তুলে নেয়, তারপর OTP পেয়ে আপনার অ্যাকাউন্ট খালি করে দেয়। সোশ্যাল ইঞ্জিনিয়ারিংয়ে ফোন করে ভয় দেখিয়ে বা লোভ দেখিয়ে তথ্য বের করা হয়। ভুয়া QR কোড, ফিশিং লিংক, লটারি জেতার মেসেজ, প্রতিটা পদ্ধতি সহজ, কিন্তু কার্যকর।</a:t>
            </a:r>
          </a:p>
          <a:p>
            <a:pPr>
              <a:spcAft>
                <a:spcPts val="600"/>
              </a:spcAft>
            </a:pPr>
            <a:r>
              <a:rPr sz="1400">
                <a:solidFill>
                  <a:srgbClr val="1F2937"/>
                </a:solidFill>
              </a:rPr>
              <a:t>কেন এত মানুষ ভিকটিম হচ্ছেন? কারণ বাংলাদেশে ডিজিটাল সাক্ষরতা অত্যন্ত কম।</a:t>
            </a:r>
          </a:p>
          <a:p>
            <a:pPr>
              <a:spcAft>
                <a:spcPts val="600"/>
              </a:spcAft>
            </a:pPr>
            <a:r>
              <a:rPr sz="1400">
                <a:solidFill>
                  <a:srgbClr val="1F2937"/>
                </a:solidFill>
              </a:rPr>
              <a:t>১২ কোটি স্মার্টফোন ব্যবহারকারীর মধ্যে অধিকাংশই জানেন না OTP কী, ফিশিং কী, নিরাপদ পাসওয়ার্ড কীভাবে তৈরি করতে হয়। শহরে ডিজিটাল সাক্ষরতার হার ৩৮%, গ্রামে মাত্র ১২%। সাইবার নিরাপত্তা বিষয়ে ন্যূনতম জ্ঞান আছে এমন মানুষের হার মোট ইন্টারনেট ব্যবহারকারীর ৮%। মানুষ ডিজিটাল জগতে প্রবেশ করেছেন, কিন্তু ডিজিটাল নিরাপত্তার ন্যূনতম জ্ঞান ছাড়া। তারা রাস্তায় নেমেছেন গাড়ি চালাতে, কিন্তু কেউ তাদের ট্রাফিক আইন শেখায়নি।</a:t>
            </a:r>
          </a:p>
          <a:p>
            <a:pPr>
              <a:spcAft>
                <a:spcPts val="600"/>
              </a:spcAft>
            </a:pPr>
            <a:r>
              <a:rPr sz="1400">
                <a:solidFill>
                  <a:srgbClr val="1F2937"/>
                </a:solidFill>
              </a:rPr>
              <a:t>আর সাধারণ মানুষের প্রতারণা সাইবার অপরাধের একটা অংশ মাত্র। সামাজিক মাধ্যমে যা ঘটছে, সেটা আরেক ভয়াবহ অধ্যায়।</a:t>
            </a:r>
          </a:p>
          <a:p>
            <a:pPr>
              <a:spcAft>
                <a:spcPts val="600"/>
              </a:spcAft>
            </a:pPr>
            <a:r>
              <a:rPr sz="1400">
                <a:solidFill>
                  <a:srgbClr val="1F2937"/>
                </a:solidFill>
              </a:rPr>
              <a:t>ফেসবুক, ইনস্টাগ্রাম, টিকটক, এই প্ল্যাটফর্মগুলো বাংলাদেশে সাইবার অপরাধের সবচেয়ে বড় ক্ষেত্র। সামাজিক মাধ্যমে অপরাধের প্রায় ৪০% হলো নারীদের বিরুদ্ধে হয়রানি, ছবি বিকৃতি, ব্ল্যাকমেইল, সাইবারস্...</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৮১ মিলিয়ন ডলার এক রাতে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২০১৬ সালের ৪ ফেব্রুয়ারি। শুক্রবার রাত। বাংলাদেশে সাপ্তাহিক ছুটি। নিউইয়র্কের ফেডারেল রিজার্ভ ব্যাংকে বাংলাদেশ ব্যাংকের অ্যাকাউন্ট থেকে ৩৫টি ট্রান্সফার অর্ডার আসলো। মোট পরিমাণ: ৯৫১ মিলিয়ন ডলার। প্রায় এক বিলিয়ন ডলার।</a:t>
            </a:r>
          </a:p>
          <a:p>
            <a:pPr>
              <a:spcAft>
                <a:spcPts val="600"/>
              </a:spcAft>
            </a:pPr>
            <a:r>
              <a:rPr sz="1400">
                <a:solidFill>
                  <a:srgbClr val="1F2937"/>
                </a:solidFill>
              </a:rPr>
              <a:t>উত্তর কোরিয়ার হ্যাকার গ্রুপ Lazarus Group বাংলাদেশ ব্যাংকের SWIFT নেটওয়ার্কে ম্যালওয়্যার ঢুকিয়ে দিয়েছিল। মাসের পর মাস তারা সিস্টেমের ভেতরে ছিল, পর্যবেক্ষণ করছিল। তারপর ছুটির দিনে হামলা চালালো।</a:t>
            </a:r>
          </a:p>
          <a:p>
            <a:pPr>
              <a:spcAft>
                <a:spcPts val="600"/>
              </a:spcAft>
            </a:pPr>
            <a:r>
              <a:rPr sz="1400">
                <a:solidFill>
                  <a:srgbClr val="1F2937"/>
                </a:solidFill>
              </a:rPr>
              <a:t>৩৫টা ট্রান্সফারের মধ্যে ৩০টা আটকে গেছিল, সৌভাগ্যক্রমে। কিন্তু ৫টা সফল হলো। ৮১ মিলিয়ন ডলার চলে গেল ফিলিপাইনের RCBC ব্যাংকের ক্যাসিনো অ্যাকাউন্টে। সেখান থেকে ক্যাসিনোতে, তারপর অদৃশ্য।</a:t>
            </a:r>
          </a:p>
          <a:p>
            <a:pPr>
              <a:spcAft>
                <a:spcPts val="600"/>
              </a:spcAft>
            </a:pPr>
            <a:r>
              <a:rPr sz="1400">
                <a:solidFill>
                  <a:srgbClr val="1F2937"/>
                </a:solidFill>
              </a:rPr>
              <a:t>এটা শুধু টাকার হিসাবে বড় ছিল না। বাংলাদেশ ব্যাংকের SWIFT টার্মিনালে ফায়ারওয়াল ছিল না। সার্ভার রুমে মাত্র ১০ ডলারের সুইচ ব্যবহার হচ্ছিল। ইনট্রুশন ডিটেকশন সিস্টেম ছিল না। এটা একটা কেন্দ্রীয় ব্যাংকের নিরাপত্তা ব্যবস্থা, যেটা একটা মাঝারি কোম্পানির চেয়েও দুর্বল ছিল।</a:t>
            </a:r>
          </a:p>
          <a:p>
            <a:pPr>
              <a:spcAft>
                <a:spcPts val="600"/>
              </a:spcAft>
            </a:pPr>
            <a:r>
              <a:rPr sz="1400">
                <a:solidFill>
                  <a:srgbClr val="1F2937"/>
                </a:solidFill>
              </a:rPr>
              <a:t>আর এটা কোনো বিচ্ছিন্ন ঘটনা না। বাংলাদেশের ডেটা নিরাপত্তার পুরো চিত্রটাই ভয়ংকর।</a:t>
            </a:r>
          </a:p>
          <a:p>
            <a:pPr>
              <a:spcAft>
                <a:spcPts val="600"/>
              </a:spcAft>
            </a:pPr>
            <a:r>
              <a:rPr sz="1400">
                <a:solidFill>
                  <a:srgbClr val="1F2937"/>
                </a:solidFill>
              </a:rPr>
              <a:t>window.PLOTLYENV=window.PLOTLYENV || {};                                if (document.getElementById("83c18c32-8ffa-455c-9555-159b3a1bb9b3")) {                    Plotly.newPlot(                        "83c18c32-8ffa-455c-9555-159b3a1bb9b3",                        [{"marker":{"color":["#1a5276","#1a5276","#1a5276","#1a5276","#1a5276","#2c3e50","#2c3e50","#2c3e50","#2c3e50"]},"text":["45","80","120","180","250","320","450","580","720"],"textposition":"outside","x":["2017","2018","2019","20...</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বিচারের খাতায় কী আছে?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সাইবার অপরাধের বিচারের জন্য সাইবার ট্রাইব্যুনাল আছে। ঢাকায় একটা। ২০১৩ সালে প্রতিষ্ঠিত। ১৮ কোটি মানুষের দেশে, যেখানে প্রতি বছর হাজার হাজার সাইবার অপরাধ হচ্ছে, সেখানে ট্রাইব্যুনাল একটা।</a:t>
            </a:r>
          </a:p>
          <a:p>
            <a:pPr>
              <a:spcAft>
                <a:spcPts val="600"/>
              </a:spcAft>
            </a:pPr>
            <a:r>
              <a:rPr sz="1400">
                <a:solidFill>
                  <a:srgbClr val="1F2937"/>
                </a:solidFill>
              </a:rPr>
              <a:t>সাইবার ট্রাইব্যুনালে মামলার সংখ্যা ক্রমাগত বাড়ছে, কিন্তু সাজার হার অত্যন্ত কম। ২০২৫ সালে প্রায় ৪,০০০ মামলা বিচারাধীন, সাজা হয়েছে মাত্র ৩%। গড়ে একটা মামলা শেষ হতে ৩ থেকে ৫ বছর লাগছে। আর যেসব মামলায় রায় হয়েছে, তার অধিকাংশই জরিমানা বা স্বল্পমেয়াদি কারাদণ্ড। বড় হ্যাকার বা জালিয়াত ধরা পড়ছে খুব কম।</a:t>
            </a:r>
          </a:p>
          <a:p>
            <a:pPr>
              <a:spcAft>
                <a:spcPts val="600"/>
              </a:spcAft>
            </a:pPr>
            <a:r>
              <a:rPr sz="1400">
                <a:solidFill>
                  <a:srgbClr val="1F2937"/>
                </a:solidFill>
              </a:rPr>
              <a:t>তুলনায়, মার্কিন যুক্তরাষ্ট্রে FBI এর Internet Crime Complaint Center (IC3) প্রতি বছর ৮ লক্ষের বেশি অভিযোগ প্রক্রিয়া করে, সাজার হার ২৫% এর বেশি। ভারতে সাইবার ক্রাইম কো-অর্ডিনেশন সেন্টার (I4C) ৩৬টা রাজ্যে কাজ করে। সিঙ্গাপুরে সাইবার অপরাধের রিপোর্ট থেকে তদন্ত শুরু হতে ২৪ ঘণ্টার বেশি লাগে না। আর বাংলাদেশে? ফারুক সাহেবের জিডি ধুলো জমাচ্ছে থানার ফাইলে।</a:t>
            </a:r>
          </a:p>
          <a:p>
            <a:pPr>
              <a:spcAft>
                <a:spcPts val="600"/>
              </a:spcAft>
            </a:pPr>
            <a:r>
              <a:rPr sz="1400">
                <a:solidFill>
                  <a:srgbClr val="1F2937"/>
                </a:solidFill>
              </a:rPr>
              <a:t>এটা একটা ভয়াবহ পরিস্থিতি। যে আইন তৈরি হয়েছিল সাইবার অপরাধ ঠেকাতে, সেই আইনের বেশিরভাগ ব্যবহার হয়েছে মত প্রকাশের স্বাধীনতা দমনে। আর আসল সাইবার অপরাধীরা? তারা রয়ে গেছে ধরাছোঁয়ার বাইরে।</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বিশ্বমানচিত্রে বাংলাদেশ</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সাইবার নিরাপত্তায় বাংলাদেশের অবস্থান বিশ্বে কতটা পেছনে, সেটা দেখুন:</a:t>
            </a:r>
          </a:p>
          <a:p>
            <a:pPr>
              <a:spcAft>
                <a:spcPts val="600"/>
              </a:spcAft>
            </a:pPr>
            <a:r>
              <a:rPr sz="1400">
                <a:solidFill>
                  <a:srgbClr val="1F2937"/>
                </a:solidFill>
              </a:rPr>
              <a:t>window.PLOTLYENV=window.PLOTLYENV || {};                                if (document.getElementById("06ec1ec6-12e0-491d-bcc3-debe613b07a7")) {                    Plotly.newPlot(                        "06ec1ec6-12e0-491d-bcc3-debe613b07a7",                        [{"marker":{"color":["#1a5276","#1a5276","#1a5276","#1a5276","#1a5276","#1a5276","#c0392b","#1a5276"]},"text":["98.5","94.5","98.5","75.0","55.0","70.0","35.0","18.0"],"textposition":"outside","x":["ভারত","মালয়েশিয়া","সিঙ্গাপুর","থাইল্যান্ড","শ্রীলঙ্কা","ভিয়েতনাম","বাংলাদেশ","মিয়ানমার"],"y":[98.5,94.5,98.5,75.0,55.0,70.0,35.0,18.0]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তালা কে লাগাবে?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পুরো ছবিটা একবার দেখুন।</a:t>
            </a:r>
          </a:p>
          <a:p>
            <a:pPr>
              <a:spcAft>
                <a:spcPts val="600"/>
              </a:spcAft>
            </a:pPr>
            <a:r>
              <a:rPr sz="1400">
                <a:solidFill>
                  <a:srgbClr val="1F2937"/>
                </a:solidFill>
              </a:rPr>
              <a:t>বাংলাদেশ দ্রুত ডিজিটাল হচ্ছে। ১২ কোটি ইন্টারনেট ব্যবহারকারী। ২০ কোটি MFS অ্যাকাউন্ট। সরকারি সেবা অনলাইনে যাচ্ছে। ই-কমার্স বাড়ছে। কিন্তু এই ডিজিটাল রূপান্তরের সাথে ডিজিটাল নিরাপত্তা তাল মেলাতে পারেনি। আমরা ঘর বানিয়েছি, কিন্তু দরজায় তালা লাগাইনি।</a:t>
            </a:r>
          </a:p>
          <a:p>
            <a:pPr>
              <a:spcAft>
                <a:spcPts val="600"/>
              </a:spcAft>
            </a:pPr>
            <a:r>
              <a:rPr sz="1400">
                <a:solidFill>
                  <a:srgbClr val="1F2937"/>
                </a:solidFill>
              </a:rPr>
              <a:t>কী করা দরকার? চারটা কাজ।</a:t>
            </a:r>
          </a:p>
          <a:p>
            <a:pPr>
              <a:spcAft>
                <a:spcPts val="600"/>
              </a:spcAft>
            </a:pPr>
            <a:r>
              <a:rPr sz="1400">
                <a:solidFill>
                  <a:srgbClr val="1F2937"/>
                </a:solidFill>
              </a:rPr>
              <a:t>প্রথমত, একটা ব্যাপক ডেটা সুরক্ষা আইন। ইউরোপের GDPR বা ভারতের DPDP Act এর আদলে, যেটা প্রতিষ্ঠানগুলোকে বাধ্য করবে নাগরিকদের ডেটা সুরক্ষিত রাখতে। ডেটা ফাঁস হলে শাস্তি হবে, ক্ষতিপূরণ দিতে হবে। একটা স্বাধীন ডেটা সুরক্ষা কমিশন থাকবে যেটা সরকারি সংস্থাকেও জবাবদিহি করতে পারবে।</a:t>
            </a:r>
          </a:p>
          <a:p>
            <a:pPr>
              <a:spcAft>
                <a:spcPts val="600"/>
              </a:spcAft>
            </a:pPr>
            <a:r>
              <a:rPr sz="1400">
                <a:solidFill>
                  <a:srgbClr val="1F2937"/>
                </a:solidFill>
              </a:rPr>
              <a:t>দ্বিতীয়ত, সাইবার ট্রাইব্যুনাল সম্প্রসারণ। ঢাকায় একটা ট্রাইব্যুনাল দিয়ে সারা দেশের সাইবার অপরাধের বিচার সম্ভব না। অন্তত ৮টা বিভাগীয় শহরে ট্রাইব্যুনাল লাগবে। পুলিশের সাইবার ক্রাইম ইউনিটে ফরেনসিক বিশেষজ্ঞ নিয়োগ দিতে হবে, প্রশিক্ষণ দিতে হবে।</a:t>
            </a:r>
          </a:p>
          <a:p>
            <a:pPr>
              <a:spcAft>
                <a:spcPts val="600"/>
              </a:spcAft>
            </a:pPr>
            <a:r>
              <a:rPr sz="1400">
                <a:solidFill>
                  <a:srgbClr val="1F2937"/>
                </a:solidFill>
              </a:rPr>
              <a:t>তৃতীয়ত, সাইবার নিরাপত্তা জনবল তৈরি। বিশ্ববিদ্যালয়গুলোতে সাইবার নিরাপত্তায় পূর্ণাঙ্গ ডিগ্রি প্রোগ্রাম চালু করতে হবে। স্কুল পর্যায়ে ডিজিটাল সাক্ষরতা বাধ্যতামূলক করতে হবে। সরকারি চাকরিতে সাইবার নিরাপত্তা বিশেষজ্ঞদের জন্য আলাদা ক্যাডার তৈরি করা যেতে পারে। সাইবার নিরাপত্তা খাতে ব্যয় জিডিপির ন্যূনতম ০.০৫% এ নিয়ে যেতে হবে।</a:t>
            </a:r>
          </a:p>
          <a:p>
            <a:pPr>
              <a:spcAft>
                <a:spcPts val="600"/>
              </a:spcAft>
            </a:pPr>
            <a:r>
              <a:rPr sz="1400">
                <a:solidFill>
                  <a:srgbClr val="1F2937"/>
                </a:solidFill>
              </a:rPr>
              <a:t>চতুর্থত, সাইবার আইন সংস্কার। CSA কে রাজনৈতিক দমনের হাতিয়ার থেকে প্রকৃত সাইবার অপরাধ দমনের হাতিয়ারে রূপান্তর করতে হবে। মত প্রকাশের স্বাধীনতা রক্ষা করে, কিন্তু হ্যাকিং, জালিয়াতি, ডেটা চুরির বিরুদ্ধে কঠোর শাস্তির বিধান রেখে।</a:t>
            </a:r>
          </a:p>
          <a:p>
            <a:pPr>
              <a:spcAft>
                <a:spcPts val="600"/>
              </a:spcAft>
            </a:pPr>
            <a:r>
              <a:rPr sz="1400">
                <a:solidFill>
                  <a:srgbClr val="1F2937"/>
                </a:solidFill>
              </a:rPr>
              <a:t>এখন ফারুক সাহেবের কথায় ফিরে আসি।</a:t>
            </a:r>
          </a:p>
          <a:p>
            <a:pPr>
              <a:spcAft>
                <a:spcPts val="600"/>
              </a:spcAft>
            </a:pPr>
            <a:r>
              <a:rPr sz="1400">
                <a:solidFill>
                  <a:srgbClr val="1F2937"/>
                </a:solidFill>
              </a:rPr>
              <a:t>ফারুক সাহেব এখন বিকাশ ব্যবহার করেন, কিন্তু ভয়ে ভয়ে। অ্যাকাউন্টে বেশি টাকা রাখেন না। অপরিচিত নম্বর...</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