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914400"/>
            <a:ext cx="54864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 b="1">
                <a:solidFill>
                  <a:srgbClr val="BFDBFE"/>
                </a:solidFill>
              </a:rPr>
              <a:t>BDPolicy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011680"/>
            <a:ext cx="100584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600" b="1">
                <a:solidFill>
                  <a:srgbClr val="FFFFFF"/>
                </a:solidFill>
              </a:rPr>
              <a:t>Energy &amp; Climate Brief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114800"/>
            <a:ext cx="5486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>
                <a:solidFill>
                  <a:srgbClr val="93C5FD"/>
                </a:solidFill>
              </a:rPr>
              <a:t>2026-03-04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029200"/>
            <a:ext cx="9144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i="1">
                <a:solidFill>
                  <a:srgbClr val="93C5FD"/>
                </a:solidFill>
              </a:rPr>
              <a:t>AI-Augmented Policy Research for Bangladesh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73152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Energy &amp; Climate Brief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BDPolicy Lab — 2026-03-04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Oil Price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$71.13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0.00 $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Elec. Access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99.5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0.0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Renewable %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25.0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0.0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CO2/Capita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0.00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0.00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window.PlotlyConfig = {MathJaxConfig: 'local'};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window.PLOTLYENV=window.PLOTLYENV || {};                                if (document.getElementById("0b97a28b-2cdb-40db-bfe6-09da6b7d2e74")) {                    Plotly.newPlot(                        "0b97a28b-2cdb-40db-bfe6-09da6b7d2e74",                        [{"fill":"tozeroy","fillcolor":"rgba(30,64,175,0.08)","line":{"color":"#b45309","width":2},"mode":"lines","x":["2026-01-16T00:00:00","2026-01-20T00:00:00","2026-01-21T00:00:00","2026-01-22T00:00:00","2026-01-23T00:00:00","2026-01-26T00:00:00","2026-01-27T00:00:00","2026-01-28T00:00:00","2026-01-29T00:00:00","2026-01-30T00:00:00","2026-02-02T00:00:00","2026-02-03T00:00:00","2026-02-04T00:00:00","2026-02-05T00:00:00","2026-02-06T00:00:00","2026-02-09T00:00:00","2026-02-10T00:00:00","2026-02-11T00:00:00","2026-02-12T00:00:00","2026-02-13T00:00:00","2026-02-17T00:00:00","2026-02-18T00:00:00","2026-02-19T00:00:00","2026-02-20T00:00:00","2026-02-23T00:00:00","2026-02-24T00:00:00","2026-02-25T00:00:00","2026-02-26T00:00:00","2026-02-27..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515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1E3A5F"/>
                </a:solidFill>
              </a:rPr>
              <a:t>Key Indicators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oil_price: 71.13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energy_commodity_index: 153.66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energy_index_change_pct: 4.30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energy_use_per_capita: 297.10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electricity_access: 99.50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renewable_energy_pct: 25.00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co2_per_capita: 0.00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electricity_generation_bkwh: 101.70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natural_gas_bcf: 711.40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energy_consumption_qbtu: 1.97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Data sources: EIA, FRED, World Bank. Analysis by BDPolicy Lab.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Generated on 2026-03-04.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3200" b="1">
                <a:solidFill>
                  <a:srgbClr val="FFFFFF"/>
                </a:solidFill>
              </a:rPr>
              <a:t>BDPolicy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47472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>
                <a:solidFill>
                  <a:srgbClr val="93C5FD"/>
                </a:solidFill>
              </a:rPr>
              <a:t>Data sources: Bangladesh Bank, FRED, BLS, World Bank, UN Comtrade, EIA</a:t>
            </a:r>
          </a:p>
          <a:p>
            <a:pPr algn="ctr"/>
            <a:r>
              <a:rPr sz="1100">
                <a:solidFill>
                  <a:srgbClr val="93C5FD"/>
                </a:solidFill>
              </a:rPr>
              <a:t>Open-access research • AI-augmented analysis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