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ডেঙ্গু: শহরের মহামারী</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মশার সাম্রাজ্য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২০২৩ সালের জুলাই মাস। ঢাকার মিরপুরে চার বছর বয়সী তানহা জ্বরে কাঁপছে। তাপমাত্রা ১০৪ ডিগ্রি। মা ওষুধের দোকান থেকে প্যারাসিটামল কিনে এনেছেন। দুই দিন পর জ্বর কমেনি, বরং শরীরে র‍্যাশ দেখা দিয়েছে। স্থানীয় ক্লিনিকে গেলেন, ডাক্তার বললেন, "ডেঙ্গু টেস্ট করান।" পজিটিভ। ডাক্তার বললেন, "প্লাটিলেট কাউন্ট কমে যাচ্ছে, হাসপাতালে ভর্তি করান।"</a:t>
            </a:r>
          </a:p>
          <a:p>
            <a:pPr>
              <a:spcAft>
                <a:spcPts val="600"/>
              </a:spcAft>
            </a:pPr>
            <a:r>
              <a:rPr sz="1400">
                <a:solidFill>
                  <a:srgbClr val="1F2937"/>
                </a:solidFill>
              </a:rPr>
              <a:t>ঢাকা মেডিকেলে গেলেন। বেড নেই। শিশু বিভাগে মেঝেতে শোয়ানো হলো। পাশে আরো তিনটি শিশু, সবার একই রোগ। নার্স একজন, রোগী ত্রিশ জন। স্যালাইন লাগানোর জন্য দুই ঘণ্টা অপেক্ষা।</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বর্ষা, মশা, আর শহর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ডেঙ্গু এডিস ইজিপ্টাই মশা বহন করে। এই মশা পরিষ্কার জমা পানিতে জন্মায়। ফুলের টব, ফেলে দেওয়া টায়ার, নির্মাণাধীন ভবনের জমা পানি, এয়ার কন্ডিশনারের ট্রে। এই মশা গ্রামের চেয়ে শহরে বেশি থাকে, কারণ শহরে এইসব প্রজনন ক্ষেত্র বেশি।</a:t>
            </a:r>
          </a:p>
          <a:p>
            <a:pPr>
              <a:spcAft>
                <a:spcPts val="600"/>
              </a:spcAft>
            </a:pPr>
            <a:r>
              <a:rPr sz="1400">
                <a:solidFill>
                  <a:srgbClr val="1F2937"/>
                </a:solidFill>
              </a:rPr>
              <a:t>ডেঙ্গুর একটা স্পষ্ট মৌসুমী প্যাটার্ন আছে। এই চার্টটা দেখুন:</a:t>
            </a:r>
          </a:p>
          <a:p>
            <a:pPr>
              <a:spcAft>
                <a:spcPts val="600"/>
              </a:spcAft>
            </a:pPr>
            <a:r>
              <a:rPr sz="1400">
                <a:solidFill>
                  <a:srgbClr val="1F2937"/>
                </a:solidFill>
              </a:rPr>
              <a:t>window.PLOTLYENV=window.PLOTLYENV || {};                                if (document.getElementById("1db90fe7-b6f3-4843-b34a-d4555a01fd95")) {                    Plotly.newPlot(                        "1db90fe7-b6f3-4843-b34a-d4555a01fd95",                        [{"marker":{"color":["#2980b9","#2980b9","#2980b9","#2980b9","#2980b9","#2980b9","#e74c3c","#e74c3c","#e74c3c","#e74c3c","#2980b9","#2980b9"]},"text":["312","198","245","587","2134","8K","38K","78K","89K","62K","28K","11K"],"textfont":{"size":10},"textposition":"outside","x":["জানুয়ারি","ফেব্রুয়ারি","মার্চ","এপ্রিল","মে","জুন","জুলাই","আগস্ট","সেপ্টেম্বর","অক্টোবর","নভেম্বর","ডিসেম্বর"],"y":[312,198,245,587,2134,8967,38456,78210,89543,62187,28934,11406]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কারা মরছে?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ডেঙ্গুতে সবাই আক্রান্ত হতে পারে, কিন্তু সবাই সমানভাবে ঝুঁকিতে না। বয়স একটা বড় ফ্যাক্টর:</a:t>
            </a:r>
          </a:p>
          <a:p>
            <a:pPr>
              <a:spcAft>
                <a:spcPts val="600"/>
              </a:spcAft>
            </a:pPr>
            <a:r>
              <a:rPr sz="1400">
                <a:solidFill>
                  <a:srgbClr val="1F2937"/>
                </a:solidFill>
              </a:rPr>
              <a:t>window.PLOTLYENV=window.PLOTLYENV || {};                                if (document.getElementById("a1b29a99-e580-4f10-a735-82c829680202")) {                    Plotly.newPlot(                        "a1b29a99-e580-4f10-a735-82c829680202",                        [{"marker":{"color":"#2980b9"},"name":"আক্রান্তের অনুপাত (%)","text":["5%","12%","22%","35%","16%","10%"],"textposition":"outside","x":["০-৪","৫-১৪","১৫-২৪","২৫-৪৪","৪৫-৫৯","৬০+"],"y":[5,12,22,35,16,10],"type":"bar"},{"marker":{"color":"#e74c3c"},"name":"মৃত্যুর অনুপাত (%)","text":["12%","8%","10%","22%","20%","28%"],"textposition":"outside","x":["০-৪","৫-১৪","১৫-২৪","২৫-৪৪","৪৫-৫৯","৬০+"],"y":[12,8,10,22,20,28],"type":"bar"}],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বিশ্বের সাথে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ডেঙ্গু শুধু বাংলাদেশের সমস্যা না। দক্ষিণ-পূর্ব এশিয়া, লাতিন আমেরিকা, আফ্রিকায় ডেঙ্গু বাড়ছে। কিন্তু বাংলাদেশের পরিস্থিতি কতটা খারাপ? এই চার্টটা দেখুন:</a:t>
            </a:r>
          </a:p>
          <a:p>
            <a:pPr>
              <a:spcAft>
                <a:spcPts val="600"/>
              </a:spcAft>
            </a:pPr>
            <a:r>
              <a:rPr sz="1400">
                <a:solidFill>
                  <a:srgbClr val="1F2937"/>
                </a:solidFill>
              </a:rPr>
              <a:t>window.PLOTLYENV=window.PLOTLYENV || {};                                if (document.getElementById("cdca608a-2d3d-40f1-ad4b-6ce73d85ad79")) {                    Plotly.newPlot(                        "cdca608a-2d3d-40f1-ad4b-6ce73d85ad79",                        [{"marker":{"color":"#2980b9"},"name":"আক্রান্ত (হাজার)","text":["321K","167K","136K","155K","289K"],"textposition":"outside","x":["বাংলাদেশ","ফিলিপাইন","থাইল্যান্ড","ভিয়েতনাম","ভারত"],"y":[321,167,136,155,289],"yaxis":"y","type":"bar"},{"line":{"color":"#e74c3c","width":3},"marker":{"size":10},"mode":"lines+markers","name":"মৃত্যুর হার (CFR %)","x":["বাংলাদেশ","ফিলিপাইন","থাইল্যান্ড","ভিয়েতনাম","ভারত"],"y":[0.53,0.35,0.08,0.04,0.15],"yaxis":"y2","type":"scatter"}],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কত খরচ হচ্ছে, কত খরচ করা উচিত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ডেঙ্গু প্রতিরোধে বাংলাদেশ কত খরচ করে? এই চার্টটা দেখুন:</a:t>
            </a:r>
          </a:p>
          <a:p>
            <a:pPr>
              <a:spcAft>
                <a:spcPts val="600"/>
              </a:spcAft>
            </a:pPr>
            <a:r>
              <a:rPr sz="1400">
                <a:solidFill>
                  <a:srgbClr val="1F2937"/>
                </a:solidFill>
              </a:rPr>
              <a:t>window.PLOTLYENV=window.PLOTLYENV || {};                                if (document.getElementById("e7f4d769-ec94-4513-b9fb-e88a62b9edea")) {                    Plotly.newPlot(                        "e7f4d769-ec94-4513-b9fb-e88a62b9edea",                        [{"marker":{"color":"#2980b9"},"name":"মশা নিধন বরাদ্দ (কোটি টাকা)","text":["35","28","32","40","58","72"],"textposition":"outside","x":["২০১৯","২০২০","২০২১","২০২২","২০২৩","২০২৪"],"y":[35,28,32,40,58,72],"type":"bar"},{"line":{"color":"#c0392b","width":3},"marker":{"size":10},"mode":"lines+markers","name":"আনুমানিক অর্থনৈতিক ক্ষতি (কোটি টাকা)","x":["২০১৯","২০২০","২০২১","২০২২","২০২৩","২০২৪"],"y":[1200,80,800,2500,10000,2800],"yaxis":"y2","type":"scatter"}],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করতে হবে?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ডেঙ্গু নির্মূল করা সম্ভব না। এডিস মশা পৃথিবী থেকে সরিয়ে ফেলা যাবে না। কিন্তু ডেঙ্গুকে নিয়ন্ত্রণে রাখা সম্ভব। থাইল্যান্ড, সিঙ্গাপুর, কিউবা করেছে। বাংলাদেশও পারে, যদি চারটা কাজ করে।</a:t>
            </a:r>
          </a:p>
          <a:p>
            <a:pPr>
              <a:spcAft>
                <a:spcPts val="600"/>
              </a:spcAft>
            </a:pPr>
            <a:r>
              <a:rPr sz="1400">
                <a:solidFill>
                  <a:srgbClr val="1F2937"/>
                </a:solidFill>
              </a:rPr>
              <a:t>প্রথমত, মশা মনিটরিং ব্যবস্থা গড়ে তোলা। প্রতিটা ওয়ার্ডে, প্রতিটা ইউনিয়নে সাপ্তাহিক মশার ঘনত্ব জরিপ। ব্রুটো ইনডেক্স ২০ এর উপরে গেলে জরুরি অভিযান। এই ডেটা পাবলিক ড্যাশবোর্ডে প্রকাশ করা, যাতে মানুষ জানতে পারে তাদের এলাকায় ঝুঁকি কতটা।</a:t>
            </a:r>
          </a:p>
          <a:p>
            <a:pPr>
              <a:spcAft>
                <a:spcPts val="600"/>
              </a:spcAft>
            </a:pPr>
            <a:r>
              <a:rPr sz="1400">
                <a:solidFill>
                  <a:srgbClr val="1F2937"/>
                </a:solidFill>
              </a:rPr>
              <a:t>দ্বিতীয়ত, নির্মাণ সাইট নিয়ন্ত্রণ। ঢাকায় হাজার হাজার নির্মাণাধীন ভবন আছে। প্রতিটাতে লিফটের গর্ত, বেসমেন্ট, ছাদ, এসব জায়গায় পানি জমে। বিল্ডিং কোডে বাধ্যতামূলক করতে হবে যে নির্মাণ সাইটে পানি জমতে দেওয়া যাবে না। না মানলে জরিমানা।</a:t>
            </a:r>
          </a:p>
          <a:p>
            <a:pPr>
              <a:spcAft>
                <a:spcPts val="600"/>
              </a:spcAft>
            </a:pPr>
            <a:r>
              <a:rPr sz="1400">
                <a:solidFill>
                  <a:srgbClr val="1F2937"/>
                </a:solidFill>
              </a:rPr>
              <a:t>তৃতীয়ত, হাসপাতালের সামর্থ্য বাড়ানো। ডেঙ্গু মৌসুমের আগে (মে-জুন মাসে) অতিরিক্ত শয্যা, স্যালাইন, প্লাটিলেট ব্যাংকের ব্যবস্থা করতে হবে। জরুরি ডেঙ্গু ওয়ার্ড খোলার প্রস্তুতি আগে থেকে থাকতে হবে, আগস্টে ভিড় শুরু হলে তখন তাড়াহুড়ো করে না।</a:t>
            </a:r>
          </a:p>
          <a:p>
            <a:pPr>
              <a:spcAft>
                <a:spcPts val="600"/>
              </a:spcAft>
            </a:pPr>
            <a:r>
              <a:rPr sz="1400">
                <a:solidFill>
                  <a:srgbClr val="1F2937"/>
                </a:solidFill>
              </a:rPr>
              <a:t>চতুর্থত, দীর্ঘমেয়াদে নগর পরিকল্পনা বদলাতে হবে। ঢাকায় ড্রেনেজ ব্যবস্থা ভেঙে পড়েছে। রাস্তায় পানি জমে, নালায় পানি জমে, ছাদে পানি জমে। যতদিন এই মৌলিক সমস্যা সমাধান না হবে, ততদিন মশা জন্মাতে থাকবে, ডেঙ্গু ছড়াতে থাকবে।</a:t>
            </a:r>
          </a:p>
          <a:p>
            <a:pPr>
              <a:spcAft>
                <a:spcPts val="600"/>
              </a:spcAft>
            </a:pPr>
            <a:r>
              <a:rPr sz="1400">
                <a:solidFill>
                  <a:srgbClr val="1F2937"/>
                </a:solidFill>
              </a:rPr>
              <a:t>২০২৩ সালের ১,৭০৫ মৃত্যু একটা সতর্কবার্তা ছিল। প্রশ্ন হলো, বাংলাদেশ এই সতর্কবার্তায় কান দেবে, নাকি পরের মৌসুমে আবার একই গল্পের পুনরাবৃত্তি হবে?</a:t>
            </a:r>
          </a:p>
          <a:p>
            <a:pPr>
              <a:spcAft>
                <a:spcPts val="600"/>
              </a:spcAft>
            </a:pPr>
            <a:r>
              <a:rPr sz="1400">
                <a:solidFill>
                  <a:srgbClr val="1F2937"/>
                </a:solidFill>
              </a:rPr>
              <a:t>তানহার মা জানতে চান উত্তরটা। ঢাকার মিরপুরে তার ঘরের পেছনে এখনো একটা পরিত্যক্ত টায়ার পড়ে আছে। ভেতরে পানি জমে আছে। সেই পানিতে এডিস মশার লার্ভা বড় হচ্ছে। পরের বর্ষায় সেই মশা কাউকে কামড়াবে। হয়তো তানহাকেই, দ্বিতীয়বার।</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