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ঢাকা: পৃথিবীর সবচেয়ে অবাসযোগ্য শহর?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করিমের যাত্রা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সকাল ৬টায় বাসা থেকে বের হয়। মিরপুরে থাকে, অফিস মতিঝিলে। দূরত্ব ১৪ কিলোমিটার। গুগল ম্যাপ বলে ২৫ মিনিটের রাস্তা। বাস্তবে? তিন ঘণ্টা। কখনো সাড়ে তিন।</a:t>
            </a:r>
          </a:p>
          <a:p>
            <a:pPr>
              <a:spcAft>
                <a:spcPts val="600"/>
              </a:spcAft>
            </a:pPr>
            <a:r>
              <a:rPr sz="1400">
                <a:solidFill>
                  <a:srgbClr val="1F2937"/>
                </a:solidFill>
              </a:rPr>
              <a:t>প্রথমে রিকশায় চড়ে মিরপুর-১০ পর্যন্ত। সেখান থেকে বাসে ফার্মগেট। ফার্মগেটে নেমে আরেকটা বাস ধরে মতিঝিল। তিনটা যানবাহন, তিনবার ভিড়ের মধ্যে ঢোকা, তিনবার ঘাম মুছে আবার দাঁড়ানো। রাস্তায় বাস দাঁড়িয়ে থাকে, ট্রাক আটকে থাকে, রিকশা আর সিএনজি জট পাকায়। ট্রাফিক সিগন্যাল কাজ করে না, পুলিশ হাত নেড়ে ক্লান্ত। করিম বাসের ভেতর দাঁড়িয়ে ঘামে ভেজে, ব্যাগ বুকে চেপে ধরে রাখে যেন পকেটমার না পায়।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পৃথিবীর সবচেয়ে ঘন শহর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 শুধু বড় না। ঢাকা ঘন। পৃথিবীর সবচেয়ে ঘনবসতিপূর্ণ মেগাসিটি।</a:t>
            </a:r>
          </a:p>
          <a:p>
            <a:pPr>
              <a:spcAft>
                <a:spcPts val="600"/>
              </a:spcAft>
            </a:pPr>
            <a:r>
              <a:rPr sz="1400">
                <a:solidFill>
                  <a:srgbClr val="1F2937"/>
                </a:solidFill>
              </a:rPr>
              <a:t>পুরান ঢাকায় প্রতি বর্গকিলোমিটারে ৪৫,০০০ থেকে ৫০,০০০ মানুষ থাকে। মিরপুর, মোহাম্মদপুরের অনেক এলাকায় ২৫,০০০ থেকে ৩০,০০০। ঢাকা সিটি কর্পোরেশনের গড় ঘনত্ব প্রায় ২৩,০০০ প্রতি বর্গকিলোমিটার।</a:t>
            </a:r>
          </a:p>
          <a:p>
            <a:pPr>
              <a:spcAft>
                <a:spcPts val="600"/>
              </a:spcAft>
            </a:pPr>
            <a:r>
              <a:rPr sz="1400">
                <a:solidFill>
                  <a:srgbClr val="1F2937"/>
                </a:solidFill>
              </a:rPr>
              <a:t>এই সংখ্যাটা কতটা অস্বাভাবিক? অন্য মেগাসিটির সাথে তুলনা করলে বোঝা যাবে:</a:t>
            </a:r>
          </a:p>
          <a:p>
            <a:pPr>
              <a:spcAft>
                <a:spcPts val="600"/>
              </a:spcAft>
            </a:pPr>
            <a:r>
              <a:rPr sz="1400">
                <a:solidFill>
                  <a:srgbClr val="1F2937"/>
                </a:solidFill>
              </a:rPr>
              <a:t>window.PLOTLYENV=window.PLOTLYENV || {};                                if (document.getElementById("053ddf66-520d-4c94-bed8-3fd14f4ff344")) {                    Plotly.newPlot(                        "053ddf66-520d-4c94-bed8-3fd14f4ff344",                        [{"marker":{"color":["#e74c3c","#1a5276","#1a5276","#1a5276","#1a5276","#1a5276","#1a5276"]},"text":["23,000","20,700","18,500","13,000","11,000","9,500","6,200"],"textposition":"outside","x":["ঢাকা","মুম্বাই","ম্যানিলা","লাগোস","নিউইয়র্ক","কায়রো","টোকিও"],"y":[23000,20700,18500,13000,11000,9500,6200]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গতিহীন শহর, ঘরহীন মানুষ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ট্রাফিক শুধু বিরক্তিকর না। এটা অর্থনৈতিক বিপর্যয়।</a:t>
            </a:r>
          </a:p>
          <a:p>
            <a:pPr>
              <a:spcAft>
                <a:spcPts val="600"/>
              </a:spcAft>
            </a:pPr>
            <a:r>
              <a:rPr sz="1400">
                <a:solidFill>
                  <a:srgbClr val="1F2937"/>
                </a:solidFill>
              </a:rPr>
              <a:t>বিশ্বব্যাংকের ঢাকা ট্রান্সপোর্ট স্টাডি অনুযায়ী, ট্রাফিক জটে ঢাকায় প্রতি বছর অর্থনৈতিক ক্ষতি হয় ৩.৮ বিলিয়ন ডলার। কর্মঘণ্টা নষ্ট, জ্বালানি অপচয়, পণ্য পরিবহনে বিলম্ব, এই সব মিলিয়ে। ৩.৮ বিলিয়ন ডলার মানে ঢাকার মোট অর্থনৈতিক উৎপাদনের প্রায় ৩.৫%।</a:t>
            </a:r>
          </a:p>
          <a:p>
            <a:pPr>
              <a:spcAft>
                <a:spcPts val="600"/>
              </a:spcAft>
            </a:pPr>
            <a:r>
              <a:rPr sz="1400">
                <a:solidFill>
                  <a:srgbClr val="1F2937"/>
                </a:solidFill>
              </a:rPr>
              <a:t>গত বিশ বছরে ঢাকার ট্রাফিক গতি ক্রমাগত কমেছে। এই চার্টটা দেখুন:</a:t>
            </a:r>
          </a:p>
          <a:p>
            <a:pPr>
              <a:spcAft>
                <a:spcPts val="600"/>
              </a:spcAft>
            </a:pPr>
            <a:r>
              <a:rPr sz="1400">
                <a:solidFill>
                  <a:srgbClr val="1F2937"/>
                </a:solidFill>
              </a:rPr>
              <a:t>window.PLOTLYENV=window.PLOTLYENV || {};                                if (document.getElementById("61775f0f-0fa1-4a41-af8b-767bfea5ff80")) {                    Plotly.newPlot(                        "61775f0f-0fa1-4a41-af8b-767bfea5ff80",                        [{"fill":"tozeroy","fillcolor":"rgba(231,76,60,0.1)","line":{"color":"#e74c3c","width":3},"mode":"lines+markers","name":"গড় গতি (কিমি\u002fঘণ্টা)","x":[2005,2006,2007,2008,2009,2010,2011,2012,2013,2014,2015,2016,2017,2018,2019,2020,2021,2022,2023,2024,2025],"y":[21,20,18,17,15,14,13,12,11,10,9,8.5,8,7.5,7,6.5,6.2,5.8,5.5,5.2,5.0],"type":"scatter"}],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মেট্রো রেল কি ঢাকাকে বাঁচাবে?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২০২২ সালে ঢাকায় মেট্রো রেল চালু হলো। MRT Line-6, উত্তরা থেকে মতিঝিল। বাংলাদেশের ইতিহাসে প্রথম গণপরিবহন ব্যবস্থা যেটা আধুনিক, শীতাতপ নিয়ন্ত্রিত, সময়মতো চলে। ঢাকাবাসীর আশা তৈরি হলো: মেট্রো কি ঢাকাকে বাঁচাবে?</a:t>
            </a:r>
          </a:p>
          <a:p>
            <a:pPr>
              <a:spcAft>
                <a:spcPts val="600"/>
              </a:spcAft>
            </a:pPr>
            <a:r>
              <a:rPr sz="1400">
                <a:solidFill>
                  <a:srgbClr val="1F2937"/>
                </a:solidFill>
              </a:rPr>
              <a:t>সংক্ষিপ্ত উত্তর: শুধু মেট্রো দিয়ে না।</a:t>
            </a:r>
          </a:p>
          <a:p>
            <a:pPr>
              <a:spcAft>
                <a:spcPts val="600"/>
              </a:spcAft>
            </a:pPr>
            <a:r>
              <a:rPr sz="1400">
                <a:solidFill>
                  <a:srgbClr val="1F2937"/>
                </a:solidFill>
              </a:rPr>
              <a:t>MRT Line-6 একটা করিডোর কভার করে। ঢাকার মোট যাতায়াত চাহিদার ৫% এর বেশি এটা পূরণ করতে পারে না। ঢাকায় প্রতিদিন প্রায় ২.৫ কোটি ট্রিপ হয়। মেট্রো দিনে সর্বোচ্চ ৫ লাখ যাত্রী বহন করতে পারে। বাকি ২.৪৫ কোটি ট্রিপ? সেগুলো আগের মতোই বাস, রিকশা, সিএনজি, পায়ে হাঁটায় চলবে।</a:t>
            </a:r>
          </a:p>
          <a:p>
            <a:pPr>
              <a:spcAft>
                <a:spcPts val="600"/>
              </a:spcAft>
            </a:pPr>
            <a:r>
              <a:rPr sz="1400">
                <a:solidFill>
                  <a:srgbClr val="1F2937"/>
                </a:solidFill>
              </a:rPr>
              <a:t>কিন্তু মেট্রো করিডোরে যারা চলাচল করে, তাদের জন্য প্রভাব উল্লেখযোগ্য। এই চার্টটা দেখুন:</a:t>
            </a:r>
          </a:p>
          <a:p>
            <a:pPr>
              <a:spcAft>
                <a:spcPts val="600"/>
              </a:spcAft>
            </a:pPr>
            <a:r>
              <a:rPr sz="1400">
                <a:solidFill>
                  <a:srgbClr val="1F2937"/>
                </a:solidFill>
              </a:rPr>
              <a:t>window.PLOTLYENV=window.PLOTLYENV || {};                                if (document.getElementById("d093df66-90d5-42a6-98bc-3a4649e1d2ef")) {                    Plotly.newPlot(                        "d093df66-90d5-42a6-98bc-3a4649e1d2ef",                        [{"marker":{"color":"#e74c3c"},"name":"মেট্রোর আগে (মিনিট)","x":["উত্তরা-মতিঝিল\n(মেট্রো করিডোর)","গাজীপুর-মতিঝিল","টঙ্গী-সাভার","নারায়ণগঞ্জ-মিরপুর","কেরানীগঞ্জ-গুলশান"],"y":[120,150,110,140,130],"type":"bar"},{"marker":{"color":"#27ae60"},"name":"মেট্রোর পরে (মিনিট)","x":["উত্তরা-মতিঝিল\n(মেট্রো করিডোর)","গাজীপুর-মতিঝিল","টঙ্গী-সাভার","নারায়ণগঞ্জ-মিরপুর","কেরানীগঞ্জ-গুলশান"],"y":[40,145,108,138,128],"type":"bar"}],                        {"template":{"data":{"histogram2dcontour":[{"type":"histogram2dcontour","colorbar":{"outlinewidth":0,"ticks":""},"colorscale":[[0.0...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ঢাকাকে কি বাঁচানো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ঢাকাকে বাঁচাতে হলে ঢাকার বাইরে তাকাতে হবে। শুধু ঢাকার ভেতরে ফ্লাইওভার, মেট্রো, বা এক্সপ্রেসওয়ে বানিয়ে সমস্যা সমাধান হবে না। সমাধান হলো: ঢাকায় মানুষ আসার কারণ কমানো।</a:t>
            </a:r>
          </a:p>
          <a:p>
            <a:pPr>
              <a:spcAft>
                <a:spcPts val="600"/>
              </a:spcAft>
            </a:pPr>
            <a:r>
              <a:rPr sz="1400">
                <a:solidFill>
                  <a:srgbClr val="1F2937"/>
                </a:solidFill>
              </a:rPr>
              <a:t>সিউল এটা করেছে। ১৯৭০-৮০ এর দশকে সিউল ঢাকার মতোই সমস্যায় ভুগছিল। অতিরিক্ত জনসংখ্যা, যানজট, দূষণ। দক্ষিণ কোরিয়া কী করলো? ১৯৮০ এর দশকে "Administrative Capital Relocation Plan" নিলো। সরকারি অফিস সিউলের বাইরে সেজং সিটিতে সরানো হলো। একই সাথে সিউলের চারপাশে স্যাটেলাইট টাউন গড়ে তোলা হলো: সোংনাম, বুন্দাং, ইলসান। প্রতিটা শহরে আবাসন, কর্মসংস্থান, শিক্ষাপ্রতিষ্ঠান, সবকিছু পরিকল্পিতভাবে তৈরি করা হলো। সিউলের জনসংখ্যা বৃদ্ধি থেমে গেলো। আজ সিউলের জনসংখ্যা কমছে।</a:t>
            </a:r>
          </a:p>
          <a:p>
            <a:pPr>
              <a:spcAft>
                <a:spcPts val="600"/>
              </a:spcAft>
            </a:pPr>
            <a:r>
              <a:rPr sz="1400">
                <a:solidFill>
                  <a:srgbClr val="1F2937"/>
                </a:solidFill>
              </a:rPr>
              <a:t>বোগোতা, কলম্বিয়া। ১৯৯০ এর দশকে বোগোতা ছিল যানজট, অপরাধ আর বায়ুদূষণে বিপর্যস্ত। মেয়র এনরিকে পেনালোসা একটা সাহসী সিদ্ধান্ত নিলেন: গাড়ির জন্য শহর বানানো বন্ধ। TransMilenio BRT (Bus Rapid Transit) চালু করলেন, আলাদা লেনে দ্রুতগামী বাস। সাইকেল লেন তৈরি করলেন ৩০০ কিলোমিটারের বেশি। পথচারীদের জন্য পার্ক, ফুটপাত, পাবলিক স্পেস তৈরি করলেন। বোগোতা আজ দক্ষিণ আমেরিকার সবচেয়ে গতিশীল শহরগুলোর একটি।</a:t>
            </a:r>
          </a:p>
          <a:p>
            <a:pPr>
              <a:spcAft>
                <a:spcPts val="600"/>
              </a:spcAft>
            </a:pPr>
            <a:r>
              <a:rPr sz="1400">
                <a:solidFill>
                  <a:srgbClr val="1F2937"/>
                </a:solidFill>
              </a:rPr>
              <a:t>ঢাকার জন্য কী করা সম্ভব? ধরুন, ঢাকার অর্থনৈতিক কর্মকাণ্ডের ২০% যদি সেকেন্ডারি শহরগুলোতে সরানো যায়, চট্টগ্রাম, রাজশাহী, খুলনা, সিলেট, গাজীপুর, সাভার, তাহলে কী হতে পারে? এই চার্টটা দেখুন:</a:t>
            </a:r>
          </a:p>
          <a:p>
            <a:pPr>
              <a:spcAft>
                <a:spcPts val="600"/>
              </a:spcAft>
            </a:pPr>
            <a:r>
              <a:rPr sz="1400">
                <a:solidFill>
                  <a:srgbClr val="1F2937"/>
                </a:solidFill>
              </a:rPr>
              <a:t>window.PLOTLYENV=window.PLOTLYENV || {};                                if (document.getElementById("01c31b00-0e45-4590-8c54-4eb46a2029c5")) {                    Plotly.newPlot(                        "01c31b00-0e45-4590-8c54-4eb46a2029c5",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