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প্রবাসীরা ভোট দিতে পারে না কেন?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ফোন 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রাত দুইটা, নিউ ইয়র্ক সময়। তানভীর ভাই ঘুমাতে পারছেন না। বাংলাদেশে সকাল হয়ে গেছে। আজ নির্বাচনের দিন। ফেসবুকে লাইভ দেখছেন, কোথাও ভোটার লাইনে দাঁড়িয়ে আছে মানুষ, কোথাও কেন্দ্র ফাঁকা।</a:t>
            </a:r>
          </a:p>
          <a:p>
            <a:pPr>
              <a:spcAft>
                <a:spcPts val="600"/>
              </a:spcAft>
            </a:pPr>
            <a:r>
              <a:rPr sz="1400">
                <a:solidFill>
                  <a:srgbClr val="1F2937"/>
                </a:solidFill>
              </a:rPr>
              <a:t>তানভীর ভাই জ্যাকসন হাইটসে একটা রেস্টুরেন্ট চালান। ১৮ বছর আমেরিকায়। গ্রিন কার্ড আছে, সিটিজেনশিপের জন্য আবেদন করেছেন। প্রতি মাসে বাবা-মাকে ৫০,০০০ টাকা পাঠান। গ্রামের বাড়িতে দোতলা বানিয়ে দিয়েছেন। ছোট বোনের বিয়ের খরচ দিয়েছেন। পাড়ার মসজিদে দান করেন।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১ কোটি মানুষের নীরবতা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 মানুষ, এত টাকা পাঠাচ্ছে, তবু তাদের কোনো রাজনৈতিক কণ্ঠস্বর নেই। কেন?</a:t>
            </a:r>
          </a:p>
          <a:p>
            <a:pPr>
              <a:spcAft>
                <a:spcPts val="600"/>
              </a:spcAft>
            </a:pPr>
            <a:r>
              <a:rPr sz="1400">
                <a:solidFill>
                  <a:srgbClr val="1F2937"/>
                </a:solidFill>
              </a:rPr>
              <a:t>প্রথম কারণ: বাংলাদেশের সংবিধানে প্রবাসী ভোটের কোনো বিধান নেই। নির্বাচন কমিশনের আইনে ভোট দিতে হলে নিজের এলাকায় উপস্থিত থাকতে হবে। এটা ১৯৭২ সালের সংবিধান থেকে চলে আসছে, যখন বিদেশে বাংলাদেশি বলতে কয়েক হাজার ছিল। আজ ১.৩ কোটি।</a:t>
            </a:r>
          </a:p>
          <a:p>
            <a:pPr>
              <a:spcAft>
                <a:spcPts val="600"/>
              </a:spcAft>
            </a:pPr>
            <a:r>
              <a:rPr sz="1400">
                <a:solidFill>
                  <a:srgbClr val="1F2937"/>
                </a:solidFill>
              </a:rPr>
              <a:t>দ্বিতীয় কারণ: রাজনৈতিক দলগুলো চায় না। কেন চায় না? কারণ প্রবাসীদের ভোট নিয়ন্ত্রণ করা কঠিন। দেশের ভেতরে দলীয় ক্যাডার দিয়ে কেন্দ্র "ম্যানেজ" করা যায়। দূতাবাসে বা পোস্টাল ব্যালটে সেটা সম্ভব না। যে দল ক্ষমতায় থাকে, সে চায় না নতুন অনিশ্চিত ভোটার যোগ হোক। যে দল বিরোধী দলে, তারও এই ইস্যু নিয়ে চাপ দেওয়ার প্রণোদনা কম, কারণ তারাও ক্ষমতায় গেলে একই অবস্থান নেবে।</a:t>
            </a:r>
          </a:p>
          <a:p>
            <a:pPr>
              <a:spcAft>
                <a:spcPts val="600"/>
              </a:spcAft>
            </a:pPr>
            <a:r>
              <a:rPr sz="1400">
                <a:solidFill>
                  <a:srgbClr val="1F2937"/>
                </a:solidFill>
              </a:rPr>
              <a:t>তৃতীয় কারণ: প্রবাসীদের নিজেদের সংগঠিত চাপ নেই। প্রবাসে বাংলাদেশি সংগঠন আছে শত শত। কিন্তু এগুলো মূলত সামাজিক বা সাংস্কৃতিক। জেলা সমিতি, থানা সমিতি, পূজা কমিটি, ঈদ জামাত। ভোটাধিকার আন্দোলন? খুব কম।</a:t>
            </a:r>
          </a:p>
          <a:p>
            <a:pPr>
              <a:spcAft>
                <a:spcPts val="600"/>
              </a:spcAft>
            </a:pPr>
            <a:r>
              <a:rPr sz="1400">
                <a:solidFill>
                  <a:srgbClr val="1F2937"/>
                </a:solidFill>
              </a:rPr>
              <a:t>অথচ প্রবাসীদের অর্থনৈতিক অবদান কতটা বিশাল, সেটা দেখুন:</a:t>
            </a:r>
          </a:p>
          <a:p>
            <a:pPr>
              <a:spcAft>
                <a:spcPts val="600"/>
              </a:spcAft>
            </a:pPr>
            <a:r>
              <a:rPr sz="1400">
                <a:solidFill>
                  <a:srgbClr val="1F2937"/>
                </a:solidFill>
              </a:rPr>
              <a:t>window.PLOTLYENV=window.PLOTLYENV || {};                                if (document.getElementById("fdbc23d1-9e09-4b30-9b65-fd887fb4d015")) {                    Plotly.newPlot(                        "fdbc23d1-9e09-4b30-9b65-fd887fb4d015",                        [{"marker":{"color":["#27ae60","#8e44ad","#e67e22"]},"text":["$27.5B","$6.0B","$1.3B"],"textfont":{"color":"black","size":14},"textposition":"outside","x":["রেমিট্যান্স","বৈদেশিক সাহায্য","FDI"],"y":[27.5245641089817,6.0,1.31454132336924],"type":"bar"}],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মেধার স্রোত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তানভীর ভাইয়ের গল্প একটা দিক। উনি রেস্টুরেন্ট চালান। কিন্তু প্রবাসী বাংলাদেশিদের মধ্যে আরেকটা বড় অংশ আছে যাদের কথা কম বলা হয়: পেশাদার ও উচ্চশিক্ষিত প্রবাসীরা।</a:t>
            </a:r>
          </a:p>
          <a:p>
            <a:pPr>
              <a:spcAft>
                <a:spcPts val="600"/>
              </a:spcAft>
            </a:pPr>
            <a:r>
              <a:rPr sz="1400">
                <a:solidFill>
                  <a:srgbClr val="1F2937"/>
                </a:solidFill>
              </a:rPr>
              <a:t>window.PLOTLYENV=window.PLOTLYENV || {};                                if (document.getElementById("7ed51dbd-047f-4047-9b57-a381b476700d")) {                    Plotly.newPlot(                        "7ed51dbd-047f-4047-9b57-a381b476700d",                        [{"marker":{"color":"#c0392b"},"name":"শ্রমিক","x":["উপসাগরীয়","দক্ষিণ-পূর্ব এশিয়া","পশ্চিম ইউরোপ","উত্তর আমেরিকা"],"y":[78,65,25,15],"type":"bar"},{"marker":{"color":"#f39c12"},"name":"সেবা খাত","x":["উপসাগরীয়","দক্ষিণ-পূর্ব এশিয়া","পশ্চিম ইউরোপ","উত্তর আমেরিকা"],"y":[15,20,30,20],"type":"bar"},{"marker":{"color":"#2980b9"},"name":"পেশাদার","x":["উপসাগরীয়","দক্ষিণ-পূর্ব এশিয়া","পশ্চিম ইউরোপ","উত্তর আমেরিকা"],"y":[5,10,30,45],"type":"bar"},{"marker":{"color":"#1a5276"},"name":"ব্যবসায়ী","x":["উপসাগরীয়","দক্ষিণ-পূর্ব এশিয়া","পশ্চিম ইউরোপ","উত্তর আমেরিকা"],"y":[2,5,15,20],"type":"bar"}],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হারানো বিলিয়ন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প্রবাসীদের শুধু রেমিট্যান্সের কথা ভাবলে ছবিটা অসম্পূর্ণ। রেমিট্যান্স হলো ভোগ্য আয়, পরিবারের খরচ মেটায়। কিন্তু প্রবাসীরা যদি দেশে বিনিয়োগ করতে পারতেন? যদি একটা সহজ, স্বচ্ছ, নির্ভরযোগ্য ব্যবস্থা থাকত?</a:t>
            </a:r>
          </a:p>
          <a:p>
            <a:pPr>
              <a:spcAft>
                <a:spcPts val="600"/>
              </a:spcAft>
            </a:pPr>
            <a:r>
              <a:rPr sz="1400">
                <a:solidFill>
                  <a:srgbClr val="1F2937"/>
                </a:solidFill>
              </a:rPr>
              <a:t>window.PLOTLYENV=window.PLOTLYENV || {};                                if (document.getElementById("dda91722-3494-43d0-b72a-0516a4b283c2")) {                    Plotly.newPlot(                        "dda91722-3494-43d0-b72a-0516a4b283c2",                        [{"marker":{"color":["#e74c3c","#27ae60","#e67e22","#f39c12","#2980b9"]},"text":["$0.8B","$4.5B","$1.3B","$3.2B","$12.0B"],"textfont":{"size":12},"textposition":"outside","x":["বর্তমান প্রবাসী\nবিনিয়োগ","সম্ভাব্য প্রবাসী\nবিনিয়োগ","বর্তমান FDI","ফিলিপাইন প্রবাসী\nবিনিয়োগ","ভারত NRI\nবিনিয়োগ"],"y":[0.8,4.5,1.31454132336924,3.2,12.0],"type":"bar"}],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পরবর্তী প্রজন্ম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তানভীর ভাইয়ের মেয়ে রায়হানা। জন্ম নিউ ইয়র্কে। বয়স ১৬। বাংলা বুঝতে পারে, কিন্তু পড়তে পারে না। বাংলাদেশে গেছে তিনবার, নানাবাড়ি দেখতে। সে আমেরিকান, কিন্তু বাবা-মা বলে "তুই বাংলাদেশি।"</a:t>
            </a:r>
          </a:p>
          <a:p>
            <a:pPr>
              <a:spcAft>
                <a:spcPts val="600"/>
              </a:spcAft>
            </a:pPr>
            <a:r>
              <a:rPr sz="1400">
                <a:solidFill>
                  <a:srgbClr val="1F2937"/>
                </a:solidFill>
              </a:rPr>
              <a:t>রায়হানার মতো লাখ লাখ দ্বিতীয় প্রজন্মের প্রবাসী বাংলাদেশি আছে। তাদের পরিচয় জটিল। তারা যে দেশে জন্মেছে সেখানকার নাগরিক, কিন্তু বাবা-মায়ের দেশের সাথে আবেগের বন্ধন আছে। এই প্রজন্মকে ধরে রাখার কোনো কৌশল বাংলাদেশের নেই।</a:t>
            </a:r>
          </a:p>
          <a:p>
            <a:pPr>
              <a:spcAft>
                <a:spcPts val="600"/>
              </a:spcAft>
            </a:pPr>
            <a:r>
              <a:rPr sz="1400">
                <a:solidFill>
                  <a:srgbClr val="1F2937"/>
                </a:solidFill>
              </a:rPr>
              <a:t>window.PLOTLYENV=window.PLOTLYENV || {};                                if (document.getElementById("2fe71d59-6847-4832-b2df-1344684a862d")) {                    Plotly.newPlot(                        "2fe71d59-6847-4832-b2df-1344684a862d",                        [{"marker":{"color":"#2980b9"},"text":["650K","280K","120K","85K","45K","20K","100K"],"textposition":"outside","x":["যুক্তরাজ্য","যুক্তরাষ্ট্র","ইতালি","কানাডা","অস্ট্রেলিয়া","জাপান","অন্যান্য"],"y":[650,280,120,85,45,20,100]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এবার হিসাবটা করি। প্রবাসীদের রাজনৈতিক, অর্থনৈতিক, সাংস্কৃতিক সম্পৃক্ততা নিশ্চিত করলে বাংলাদেশ কী পেতে পারত?</a:t>
            </a:r>
          </a:p>
          <a:p>
            <a:pPr>
              <a:spcAft>
                <a:spcPts val="600"/>
              </a:spcAft>
            </a:pPr>
            <a:r>
              <a:rPr sz="1400">
                <a:solidFill>
                  <a:srgbClr val="1F2937"/>
                </a:solidFill>
              </a:rPr>
              <a:t>window.PLOTLYENV=window.PLOTLYENV || {};                                if (document.getElementById("f88a19f8-a035-4b72-8ed7-698da42d1e91")) {                    Plotly.newPlot(                        "f88a19f8-a035-4b72-8ed7-698da42d1e91",                        [{"marker":{"color":"#2980b9"},"text":["54%","12%","28%","35%","31%","72%"],"textposition":"outside","x":["তুরস্ক\n(২০২৩)","মেক্সিকো\n(২০২৪)","ফিলিপাইন\n(২০২২)","ফ্রান্স\n(২০২২)","ইতালি\n(২০২২)","ইন্দোনেশিয়া\n(২০২৪)"],"y":[54,12,28,35,31,72]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