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ডিজিটাল বাংলাদেশ, এনালগ জেলা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১: দুই পর্দা, দুই পৃথিবী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ঢাকার উত্তরায় একটা ফ্ল্যাটে বসে আছে রাফি। বয়স ১৯, প্রাইভেট বিশ্ববিদ্যালয়ে দ্বিতীয় বর্ষ। সামনে ল্যাপটপ, ব্রডব্যান্ড কানেকশন ৫০ Mbps। Coursera-তে একটা ডেটা সায়েন্সের কোর্স চলছে। পাশাপাশি ChatGPT-তে অ্যাসাইনমেন্ট নিয়ে প্রশ্ন করছে। YouTube-এ টিউটোরিয়াল দেখছে। ক্লাসের নোটস Google Drive-এ। গ্রুপ প্রজেক্টের কাজ Zoom-এ হচ্ছে আজ রাতে। রাফির জন্য ইন্টারনেট বাতাসের মতো, চারপাশে আছে, না থাকলে শ্বাস বন্ধ।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এবার ৩০০ কিলোমিটার দক্ষিণ-পূর্বে চলুন। বান্দরবানের রুমা উপজেলায় থাকে মিতু। বয়স ১৮, সরকারি কলেজে প্রথম বর্ষ। মিতুর বাড়িতে ইন্টারনেট নেই। মোবাইলে 2G নেটওয়ার্ক, কখনো কখনো ধরে, কখনো ধরে না। YouTube-এর একটা ভিডিও লোড হতে ২০ মিনিট লাগে। বেশিরভাগ সময় থেমে যায়। Google-এ কিছু সার্চ করতে গেলে পেজ লোড হয় না। মিতু পরীক্ষার আগে উপজেলা সদরের একটা দোকানে যায় যেখানে "Wi-Fi ভাড়া" পাওয়া যায়। ঘণ্টায় ৩০ টাকা। সেখানে বসে নোটস ডাউনলোড করে, পিডিএফ সংগ্রহ করে। তারপর বাড়ি ফিরে অফলাইনে পড়ে।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margin: 2rem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.narrative-insight__thesis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Serif Bengali', Georgia, 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clamp(1.25rem, 2.4vw, 1.65rem);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600;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1.55;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#1a1a2e;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border-left: 3px solid #c4a35a;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0.6rem 0 0.6rem 1.25rem;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1.5rem;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.narrative-insight__evidence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display: grid;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grid-template-columns: repeat(3, 1fr);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gap: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border-top: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border-bottom: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২: সংখ্যার বাস্তবতা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প্রথমে পুরো ছবিটা দেখি। বাংলাদেশে ইন্টারনেট ব্যবহারকারী কত?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(document.getElementById("a5b52d1f-c9cd-47f8-9ddd-fa3c1c4ecdcf")) {                    Plotly.newPlot(                        "a5b52d1f-c9cd-47f8-9ddd-fa3c1c4ecdcf",                        [{"fill":"tozeroy","fillcolor":"rgba(26,82,118,0.1)","line":{"color":"#1a5276","width":3},"mode":"lines+markers","name":"ইন্টারনেট ব্যবহারকারী (%)","x":[2010,2011,2012,2013,2014,2015,2016,2017,2018,2019,2020,2021,2022,2023,2024,2025],"y":[3.7,5.0,6.3,7.5,11.5,14.4,18.2,21.0,24.8,28.8,30.4,33.0,34.5,36.2,38.0,40.1],"type":"scatter"}],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[0.5555555555555556,"#d8576b"],[0.666666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৩: টাকার ডিজিটাল বিভাজন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বাংলাদেশের সবচেয়ে বড় ডিজিটাল সাফল্যের গল্প সম্ভবত মোবাইল ফাইন্যান্সিয়াল সার্ভিসেস (MFS)। বিকাশ, নগদ, রকেট, এগুলো বাংলাদেশের আর্থিক অন্তর্ভুক্তিতে বিপ্লব এনেছে। কিন্তু এই বিপ্লবও সবার কাছে সমানভাবে পৌঁছায়নি।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(document.getElementById("970400a7-0c3b-43f9-b2fc-04cb6646e482")) {                    Plotly.newPlot(                        "970400a7-0c3b-43f9-b2fc-04cb6646e482",                        [{"marker":{"color":["#27ae60","#7f8c8d","#7f8c8d","#7f8c8d","#7f8c8d"]},"text":["72%","38%","18%","14%","11%"],"textposition":"outside","x":["শহর","গ্রাম (সমতল)","হাওর অঞ্চল","চরাঞ্চল","পার্বত্য অঞ্চল"],"y":[72,38,18,14,11],"type":"bar"}],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৪: সরকারি সেবা, ডিজিটাল স্বপ্ন আর বাস্তব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 সরকারের a2i (Access to Information) প্রকল্প একটা উচ্চাভিলাষী উদ্যোগ। জমির রেকর্ড অনলাইনে, জন্ম-মৃত্যু নিবন্ধন ডিজিটালে, পাসপোর্ট আবেদন অনলাইনে, ইউনিয়ন ডিজিটাল সেন্টার (UDC) প্রতিটা ইউনিয়নে। কাগজে পরিকল্পনা চমৎকার। কিন্তু বাস্তবে?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(document.getElementById("f70b6235-d14d-4244-8392-f99f5a982234")) {                    Plotly.newPlot(                        "f70b6235-d14d-4244-8392-f99f5a982234",                        [{"marker":{"color":["#1a5276","#e74c3c","#e74c3c","#e74c3c","#e74c3c","#e74c3c","#e74c3c","#e74c3c"]},"text":["52%","30%","22%","20%","18%","14%","12%","10%"],"textposition":"outside","x":["ঢাকা","চট্টগ্রাম","সিলেট","খুলনা","রাজশাহী","রংপুর","বরিশাল","ময়মনসিংহ"],"y":[52,30,22,20,18,14,12,10]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৫: হারানো সম্ভাবনা, আর এখনো যা সম্ভব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এবার একটু অন্যভাবে ভাবুন। এই ডিজিটাল বিভাজন বন্ধ হলে কী হতে পারে?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(document.getElementById("a9b67369-be6f-4daa-90df-feeecf6607d3")) {                    Plotly.newPlot(                        "a9b67369-be6f-4daa-90df-feeecf6607d3",                        [{"marker":{"color":"#27ae60"},"name":"অতিরিক্ত জিডিপি (বিলিয়ন $)","text":["","$1.8B","$4.5B","$7.2B"],"textposition":"outside","x":["বর্তমান অবস্থা\n(গ্রামীণ ২৫%)","মধ্যম লক্ষ্য\n(গ্রামীণ ৪০%)","উচ্চ লক্ষ্য\n(গ্রামীণ ৬০%)","সম্পূর্ণ অন্তর্ভুক্তি\n(গ্রামীণ ৮০%)"],"y":[0,1.8,4.5,7.2],"type":"bar"},{"marker":{"color":"#e67e22"},"name":"প্রয়োজনীয় বিনিয়োগ (বিলিয়ন $)","text":["","$1.2B","$3.0B","$5.5B"],"textposition":"outside","x":["বর্তমান অবস্থা\n(গ্রামীণ ২৫%)","মধ্যম লক্ষ্য\n(গ্রামীণ ৪০%)","উচ্চ লক্ষ্য\n(গ্রামীণ ৬০%)","সম্পূর্ণ অন্তর্ভুক্তি\n(গ্রামীণ ৮০%)"],"y":[0,1.2,3.0,5.5],"type":"bar"}],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