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প্রতিবন্ধী মানুষ: অদৃশ্য ১ কোটি</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যাদের গোনা হয় 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রহিমার বয়স ১৪। সে চলতে পারে না। জন্মের সময় সেরেব্রাল পালসি হয়েছিল। হুইলচেয়ার নেই, ক্র্যাচ আছে একটা, সেটাও ভাঙা। বাড়ি থেকে স্কুল দেড় কিলোমিটার। রাস্তায় কোনো র‍্যাম্প নেই, ফুটপাত নেই, কাঁচা মাটির পথ। বর্ষাকালে কাদায় ডুবে যায়। রহিমা তৃতীয় শ্রেণি পর্যন্ত পড়েছে। তারপর আর যেতে পারেনি।</a:t>
            </a:r>
          </a:p>
          <a:p>
            <a:pPr>
              <a:spcAft>
                <a:spcPts val="600"/>
              </a:spcAft>
            </a:pPr>
            <a:r>
              <a:rPr sz="1400">
                <a:solidFill>
                  <a:srgbClr val="1F2937"/>
                </a:solidFill>
              </a:rPr>
              <a:t>রহিমার বাবা রিকশা চালায়। মা অন্যের বাড়িতে কাজ করে। দুজনের আয় মিলিয়ে মাসে ৮,০০০ টাকার মতো। সরকার থেকে প্রতিবন্ধী ভাতা পায় মাসে ৭৫০ টাকা। ৭৫০ টাকা। এই টাকা দিয়ে কী হয়? দুই দিনের চালের দাম, হয়তো তিন দিনের।</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বেকার, দরিদ্র, বঞ্চিত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প্রতিবন্ধিতা আর দারিদ্র্য একটা চক্রের মতো। দারিদ্র্য প্রতিবন্ধিতার ঝুঁকি বাড়ায় (অপুষ্টি, চিকিৎসার অভাব, বিপজ্জনক কাজের পরিবেশ)। আবার প্রতিবন্ধিতা দারিদ্র্যের দিকে ঠেলে দেয় (কাজ পাওয়া যায় না, শিক্ষা অসম্পূর্ণ, অতিরিক্ত চিকিৎসা খরচ)।</a:t>
            </a:r>
          </a:p>
          <a:p>
            <a:pPr>
              <a:spcAft>
                <a:spcPts val="600"/>
              </a:spcAft>
            </a:pPr>
            <a:r>
              <a:rPr sz="1400">
                <a:solidFill>
                  <a:srgbClr val="1F2937"/>
                </a:solidFill>
              </a:rPr>
              <a:t>window.PLOTLYENV=window.PLOTLYENV || {};                                if (document.getElementById("e91ba1a8-56e1-40e4-b3fd-35adc8e08b4c")) {                    Plotly.newPlot(                        "e91ba1a8-56e1-40e4-b3fd-35adc8e08b4c",                        [{"fill":"tozeroy","fillcolor":"rgba(231,76,60,0.08)","line":{"color":"#e74c3c","width":3},"mode":"lines+markers","name":"প্রতিবন্ধী সদস্য আছে এমন পরিবার","x":["২০১০","২০১৩","২০১৬","২০১৯","২০২২"],"y":[52,48,44,41,38],"type":"scatter"},{"line":{"color":"#27ae60","width":3},"mode":"lines+markers","name":"সাধারণ পরিবার","x":["২০১০","২০১৩","২০১৬","২০১৯","২০২২"],"y":[31,26,24,21,18],"type":"scatter"}],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আইন আছে, বাস্তবায়ন নেই</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২০১৩ সালে বাংলাদেশ "প্রতিবন্ধী ব্যক্তির অধিকার ও সুরক্ষা আইন" পাশ করে। কাগজে কলমে এটা একটা ভালো আইন। ১১ ধরনের প্রতিবন্ধিতা চিহ্নিত করেছে। শিক্ষা, কর্মসংস্থান, স্বাস্থ্যসেবা, সামাজিক সুরক্ষায় সমান অধিকারের কথা বলেছে। জাতীয় প্রতিবন্ধী উন্নয়ন ফাউন্ডেশন গঠনের কথা বলেছে। প্রতিবন্ধী ব্যক্তিদের সনাক্তকরণ কার্ড ইস্যুর কথা বলেছে।</a:t>
            </a:r>
          </a:p>
          <a:p>
            <a:pPr>
              <a:spcAft>
                <a:spcPts val="600"/>
              </a:spcAft>
            </a:pPr>
            <a:r>
              <a:rPr sz="1400">
                <a:solidFill>
                  <a:srgbClr val="1F2937"/>
                </a:solidFill>
              </a:rPr>
              <a:t>কিন্তু আইন পাশ হওয়ার ১৩ বছর পরেও বাস্তবায়নের চিত্র হতাশাজনক।</a:t>
            </a:r>
          </a:p>
          <a:p>
            <a:pPr>
              <a:spcAft>
                <a:spcPts val="600"/>
              </a:spcAft>
            </a:pPr>
            <a:r>
              <a:rPr sz="1400">
                <a:solidFill>
                  <a:srgbClr val="1F2937"/>
                </a:solidFill>
              </a:rPr>
              <a:t>window.PLOTLYENV=window.PLOTLYENV || {};                                if (document.getElementById("a64edec1-5ceb-42d8-b7f3-a5f6dc628d02")) {                    Plotly.newPlot(                        "a64edec1-5ceb-42d8-b7f3-a5f6dc628d02",                        [{"hole":0.35,"labels":["শারীরিক","দৃষ্টি","শ্রবণ ও\nবাক","বুদ্ধি\nপ্রতিবন্ধী","অটিজম","মানসিক\nস্বাস্থ্য","সেরেব্রাল\nপালসি","বহুমাত্রিক","অন্যান্য"],"marker":{"colors":["#1a5276","#e67e22","#2980b9","#e74c3c","#8e44ad","#7f8c8d","#16a085","#c0392b","#3498db"]},"textinfo":"label+percent","textposition":"outside","values":[35,15,12,10,6,7,5,6,4],"type":"pie"}],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বাজেট বলে সত্য কথা</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একটা সরকার কোন বিষয়কে কতটা গুরুত্ব দেয়, সেটা বোঝার সবচেয়ে নির্ভরযোগ্য উপায় হলো বাজেট দেখা। কথা আর প্রতিশ্রুতি সস্তা। বাজেট বরাদ্দ সত্য কথা বলে।</a:t>
            </a:r>
          </a:p>
          <a:p>
            <a:pPr>
              <a:spcAft>
                <a:spcPts val="600"/>
              </a:spcAft>
            </a:pPr>
            <a:r>
              <a:rPr sz="1400">
                <a:solidFill>
                  <a:srgbClr val="1F2937"/>
                </a:solidFill>
              </a:rPr>
              <a:t>window.PLOTLYENV=window.PLOTLYENV || {};                                if (document.getElementById("9e789f28-041f-4102-88a0-f1cab89ffad9")) {                    Plotly.newPlot(                        "9e789f28-041f-4102-88a0-f1cab89ffad9",                        [{"marker":{"color":"#2980b9"},"name":"মোট বরাদ্দ (কোটি টাকা)","text":["1,100","1,350","1,500","1,650","1,800","1,900","2,000","2,070"],"textposition":"outside","x":["২০১৮","২০১৯","২০২০","২০২১","২০২২","২০২৩","২০২৪","২০২৫"],"y":[1100,1350,1500,1650,1800,1900,2000,2070],"type":"bar"},{"line":{"color":"#e67e22","width":2},"mode":"lines+markers","name":"জাতীয় বাজেটের % (ডান অক্ষ)","visible":"legendonly","x":["২০১৮","২০১৯","২০২০","২০২১","২০২২","২০২৩","২০২৪","২০২৫"],"y":[2800.0000000000005,3000.0,2800.0000000000005,2700.0,2800.0000000000005,2700.0,2600.0,2700.0],"yaxis":"y2","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কী করা যেত, কী করা যায়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কল্পনা করুন ২০৩০ সাল। বাংলাদেশ তিনটা পদক্ষেপ নিয়েছে। তিনটাই বাস্তবসম্মত, অন্য উন্নয়নশীল দেশে পরীক্ষিত।</a:t>
            </a:r>
          </a:p>
          <a:p>
            <a:pPr>
              <a:spcAft>
                <a:spcPts val="600"/>
              </a:spcAft>
            </a:pPr>
            <a:r>
              <a:rPr sz="1400">
                <a:solidFill>
                  <a:srgbClr val="1F2937"/>
                </a:solidFill>
              </a:rPr>
              <a:t>পদক্ষেপ ১: সঠিক গণনা, Washington Group পদ্ধতি</a:t>
            </a:r>
          </a:p>
          <a:p>
            <a:pPr>
              <a:spcAft>
                <a:spcPts val="600"/>
              </a:spcAft>
            </a:pPr>
            <a:r>
              <a:rPr sz="1400">
                <a:solidFill>
                  <a:srgbClr val="1F2937"/>
                </a:solidFill>
              </a:rPr>
              <a:t>আদমশুমারি আর জরিপে Washington Group প্রশ্নমালা ব্যবহার শুরু হয়েছে। এখন সরকার জানে দেশে ১.২ কোটি মানুষ প্রতিবন্ধিতার মুখোমুখি। ২৪ লাখ না, ১.২ কোটি। এই সংখ্যা জানার পর নীতি বদলেছে, বাজেট বদলেছে, লক্ষ্যমাত্রা বদলেছে।</a:t>
            </a:r>
          </a:p>
          <a:p>
            <a:pPr>
              <a:spcAft>
                <a:spcPts val="600"/>
              </a:spcAft>
            </a:pPr>
            <a:r>
              <a:rPr sz="1400">
                <a:solidFill>
                  <a:srgbClr val="1F2937"/>
                </a:solidFill>
              </a:rPr>
              <a:t>রুয়ান্ডা এটা করেছে। ২০১৫ সালে তাদের আদমশুমারিতে প্রতিবন্ধী মানুষের হার ছিল ৫%। ২০১৮ সালে Washington Group পদ্ধতি ব্যবহার করে দেখলো ১৫%। এই তথ্য তাদের পুরো নীতি কাঠামো বদলে দিয়েছে।</a:t>
            </a:r>
          </a:p>
          <a:p>
            <a:pPr>
              <a:spcAft>
                <a:spcPts val="600"/>
              </a:spcAft>
            </a:pPr>
            <a:r>
              <a:rPr sz="1400">
                <a:solidFill>
                  <a:srgbClr val="1F2937"/>
                </a:solidFill>
              </a:rPr>
              <a:t>পদক্ষেপ ২: প্রতিবন্ধীবান্ধব অবকাঠামো বাধ্যতামূলক</a:t>
            </a:r>
          </a:p>
          <a:p>
            <a:pPr>
              <a:spcAft>
                <a:spcPts val="600"/>
              </a:spcAft>
            </a:pPr>
            <a:r>
              <a:rPr sz="1400">
                <a:solidFill>
                  <a:srgbClr val="1F2937"/>
                </a:solidFill>
              </a:rPr>
              <a:t>নতুন সরকারি ভবন, স্কুল, হাসপাতাল, সড়ক, সবকিছুতে অ্যাক্সেসিবিলিটি কোড বাধ্যতামূলক হয়েছে। নির্মাণ অনুমতি পেতে হলে র‍্যাম্প, লিফট, ব্রেইল সাইনেজ, অডিও সিগন্যাল থাকতে হবে। পুরনো ভবনে পর্যায়ক্রমে সংস্কার হচ্ছে।</a:t>
            </a:r>
          </a:p>
          <a:p>
            <a:pPr>
              <a:spcAft>
                <a:spcPts val="600"/>
              </a:spcAft>
            </a:pPr>
            <a:r>
              <a:rPr sz="1400">
                <a:solidFill>
                  <a:srgbClr val="1F2937"/>
                </a:solidFill>
              </a:rPr>
              <a:t>কলম্বিয়া এটা করেছে। বোগোটার TransMilenio বাস ব্যবস্থা প্রতিবন্ধীবান্ধব ডিজাইন করা হয়েছে শুরু থেকে। ভারতের দিল্লি মেট্রো প্রতিটি স্টেশনে লিফট, ট্যাক্টাইল পেভিং, অডিও ঘোষণা রেখেছে।</a:t>
            </a:r>
          </a:p>
          <a:p>
            <a:pPr>
              <a:spcAft>
                <a:spcPts val="600"/>
              </a:spcAft>
            </a:pPr>
            <a:r>
              <a:rPr sz="1400">
                <a:solidFill>
                  <a:srgbClr val="1F2937"/>
                </a:solidFill>
              </a:rPr>
              <a:t>পদক্ষেপ ৩: ভাতা বাড়ানো আর কর্মসংস্থান কোটা কার্যকর করা</a:t>
            </a:r>
          </a:p>
          <a:p>
            <a:pPr>
              <a:spcAft>
                <a:spcPts val="600"/>
              </a:spcAft>
            </a:pPr>
            <a:r>
              <a:rPr sz="1400">
                <a:solidFill>
                  <a:srgbClr val="1F2937"/>
                </a:solidFill>
              </a:rPr>
              <a:t>প্রতিবন্ধী ভাতা ৭৫০ থেকে বেড়ে ৩,০০০ টাকা হয়েছে। এখনো যথেষ্ট না, কিন্তু আগের চার গুণ। সরকারি চাকরিতে ৫% কোটা চালু হয়েছে আর সত্যি সত্যি পূরণ হচ্ছে। ১০০ জনের বেশি কর্মী আছে এমন বেসরকারি প্রতিষ্ঠানে ২% প্রতিবন্ধী নিয়োগ বাধ্যতামূলক, না হলে জরিমানা।</a:t>
            </a:r>
          </a:p>
          <a:p>
            <a:pPr>
              <a:spcAft>
                <a:spcPts val="600"/>
              </a:spcAft>
            </a:pPr>
            <a:r>
              <a:rPr sz="1400">
                <a:solidFill>
                  <a:srgbClr val="1F2937"/>
                </a:solidFill>
              </a:rPr>
              <a:t>কেনিয়া এটা করেছে। ২০০৩ সালের Persons with Disabilities Act এ ৫% কোটা রেখেছে। পূরণ না হলে সরকারি ঠিকাদারি পাওয়া যায় না। ফলে বেসরকারি খাতেও প্রতিবন্ধী নিয়োগ বেড়েছে।</a:t>
            </a:r>
          </a:p>
          <a:p>
            <a:pPr>
              <a:spcAft>
                <a:spcPts val="600"/>
              </a:spcAft>
            </a:pPr>
            <a:r>
              <a:rPr sz="1400">
                <a:solidFill>
                  <a:srgbClr val="1F2937"/>
                </a:solidFill>
              </a:rPr>
              <a:t>এই তিনটা পদক্ষেপে কত খরচ? ভাতা ...</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শেষ কথা</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রহিমা আজও ঘরে বসে আছে। ক্লাস থ্রির পর আর স্কুলে যায়নি। হুইলচেয়ার পায়নি। সরকারি ভাতা মাসে ৭৫০ টাকা। তার বাবা রিকশা চালায়, কিন্তু পিঠে ব্যথা, কতদিন আর পারবে? মা অন্যের বাড়িতে কাজ করে, কিন্তু বয়স বাড়ছে।</a:t>
            </a:r>
          </a:p>
          <a:p>
            <a:pPr>
              <a:spcAft>
                <a:spcPts val="600"/>
              </a:spcAft>
            </a:pPr>
            <a:r>
              <a:rPr sz="1400">
                <a:solidFill>
                  <a:srgbClr val="1F2937"/>
                </a:solidFill>
              </a:rPr>
              <a:t>রহিমা কম্পিউটার চালাতে পারতো। ডাটা এন্ট্রি করতে পারতো। সেলাই শিখতে পারতো। অনলাইনে পড়ালেখা করতে পারতো। তার হাত ভালো আছে, মাথা ভালো আছে, শুধু পা চলে না। কিন্তু এই "শুধু পা চলে না" তাকে সবকিছু থেকে বঞ্চিত করেছে।</a:t>
            </a:r>
          </a:p>
          <a:p>
            <a:pPr>
              <a:spcAft>
                <a:spcPts val="600"/>
              </a:spcAft>
            </a:pPr>
            <a:r>
              <a:rPr sz="1400">
                <a:solidFill>
                  <a:srgbClr val="1F2937"/>
                </a:solidFill>
              </a:rPr>
              <a:t>বাংলাদেশে ১ কোটি রহিমা আছে। কেউ দেখা যায়, কেউ দেখা যায় না। কেউ রাস্তায় ভিক্ষা করে, কেউ ঘরে বন্দি। কেউ চিকিৎসা পায়নি বলে প্রতিবন্ধিতা বেড়েছে, কেউ দুর্ঘটনায় পঙ্গু হয়ে কোনো ক্ষতিপূরণ পায়নি।</a:t>
            </a:r>
          </a:p>
          <a:p>
            <a:pPr>
              <a:spcAft>
                <a:spcPts val="600"/>
              </a:spcAft>
            </a:pPr>
            <a:r>
              <a:rPr sz="1400">
                <a:solidFill>
                  <a:srgbClr val="1F2937"/>
                </a:solidFill>
              </a:rPr>
              <a:t>তাদের প্রত্যেকে একজন মানুষ। তাদের প্রত্যেকের স্বপ্ন আছে, সম্ভাবনা আছে, কিছু করার ইচ্ছা আছে। একটা র‍্যাম্প, একটা হুইলচেয়ার, একটা শ্রবণযন্ত্র, একটা ব্রেইল বই, এতটুকুই যথেষ্ট অনেকের জন্য।</a:t>
            </a:r>
          </a:p>
          <a:p>
            <a:pPr>
              <a:spcAft>
                <a:spcPts val="600"/>
              </a:spcAft>
            </a:pPr>
            <a:r>
              <a:rPr sz="1400">
                <a:solidFill>
                  <a:srgbClr val="1F2937"/>
                </a:solidFill>
              </a:rPr>
              <a:t>কিন্তু রাষ্ট্র ততটুকুও দিচ্ছে না। কারণ তারা অদৃশ্য। আর অদৃশ্য মানুষদের কান্না কেউ শোনে না।</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