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তালাকের হিসাব: কে ছাড়ছে কাকে?</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ফোন 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রাত সাড়ে এগারোটা। ঢাকার মিরপুরে তিন রুমের একটা ফ্ল্যাটে রিমা বসে আছে। বয়স ২৮। একটা গার্মেন্টস কোম্পানিতে কোয়ালিটি কন্ট্রোলে কাজ করে। মাসে বেতন ২২,০০০ টাকা। হাতে একটা ফোন, স্ক্রিনে একজন আইনজীবীর নম্বর।</a:t>
            </a:r>
          </a:p>
          <a:p>
            <a:pPr>
              <a:spcAft>
                <a:spcPts val="600"/>
              </a:spcAft>
            </a:pPr>
            <a:r>
              <a:rPr sz="1400">
                <a:solidFill>
                  <a:srgbClr val="1F2937"/>
                </a:solidFill>
              </a:rPr>
              <a:t>রিমার বিয়ে হয়েছিল পাঁচ বছর আগে। স্বামী ফারুক একটা প্রাইভেট কোম্পানিতে চাকরি করে। বিয়ের প্রথম দুই বছর ঠিকই ছিল। তারপর ফারুক দ্বিতীয় বিয়ের কথা তুললো। রিমা রাজি হলো না। শুরু হলো মানসিক নির্যাতন। টাকা দেওয়া বন্ধ। খাওয়ার সময় অপমান। "তোর বাপের বাড়ি 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খুলার উত্থান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তালাকের তিনটা পথ আছে। প্রথমত, স্বামী কর্তৃক তালাক, যেটা ঐতিহ্যগতভাবে সবচেয়ে সাধারণ ছিল। দ্বিতীয়ত, পারস্পরিক সম্মতিতে তালাক। তৃতীয়ত, খুলা, যেখানে স্ত্রী নিজে থেকে বিবাহবিচ্ছেদ চান।</a:t>
            </a:r>
          </a:p>
          <a:p>
            <a:pPr>
              <a:spcAft>
                <a:spcPts val="600"/>
              </a:spcAft>
            </a:pPr>
            <a:r>
              <a:rPr sz="1400">
                <a:solidFill>
                  <a:srgbClr val="1F2937"/>
                </a:solidFill>
              </a:rPr>
              <a:t>খুলার পরিসংখ্যান গত দশ বছরে নাটকীয়ভাবে বদলেছে।</a:t>
            </a:r>
          </a:p>
          <a:p>
            <a:pPr>
              <a:spcAft>
                <a:spcPts val="600"/>
              </a:spcAft>
            </a:pPr>
            <a:r>
              <a:rPr sz="1400">
                <a:solidFill>
                  <a:srgbClr val="1F2937"/>
                </a:solidFill>
              </a:rPr>
              <a:t>window.PLOTLYENV=window.PLOTLYENV || {};                                if (document.getElementById("4a913a1f-9cc0-4a49-9b85-3afe1dd846c6")) {                    Plotly.newPlot(                        "4a913a1f-9cc0-4a49-9b85-3afe1dd846c6",                        [{"marker":{"color":"#c0392b"},"name":"নারী-উদ্যোগী (খুলা)","text":["35%","38%","41%","44%","48%","50%","53%","56%","59%","62%"],"textposition":"inside","x":["2015","2016","2017","2018","2019","2020","2021","2022","2023","2024"],"y":[35,38,41,44,48,50,53,56,59,62],"type":"bar"},{"marker":{"color":"#2980b9"},"name":"পুরুষ-উদ্যোগী","text":["65%","62%","59%","56%","52%","50%","47%","44%","41%","38%"],"textposition":"inside","x":["2015","2016","2017","2018","2019","2020","2021","2022","2023","2024"],"y":[65,62,59,56,52,50,47,44,41,38],"type":"bar"}],                        {"template":{"data":{"histogram2dcontour":[{"type":"histogram2dcontour","colorbar":{"outlinewidth":0,"ticks":""},"colorscale":[[0.0,"#0d0887"],[0.1111111111111111,"#46039f"],[0.2222222222222222,"#7201a8"],[0.3333333333333333,"#9c179e"],[0.4444444444444444,"#bd3786"],[0.5555555555555556,"#d8576b"],[0.6666666666666666,"#ed7953"],[0.7777777777777778,"#fb9f3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কারণের মানচিত্র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পারিবারিক আদালতের মামলার তথ্য ও বিভিন্ন জরিপ থেকে তালাকের প্রধান কারণগুলো বের করা যায়।</a:t>
            </a:r>
          </a:p>
          <a:p>
            <a:pPr>
              <a:spcAft>
                <a:spcPts val="600"/>
              </a:spcAft>
            </a:pPr>
            <a:r>
              <a:rPr sz="1400">
                <a:solidFill>
                  <a:srgbClr val="1F2937"/>
                </a:solidFill>
              </a:rPr>
              <a:t>window.PLOTLYENV=window.PLOTLYENV || {};                                if (document.getElementById("27ced0d9-0c6b-4d8c-9ebd-b963d3d3ec82")) {                    Plotly.newPlot(                        "27ced0d9-0c6b-4d8c-9ebd-b963d3d3ec82",                        [{"marker":{"color":["#e74c3c","#c0392b","#e67e22","#2980b9","#1a5276","#95a5a6"]},"text":["27%","22%","18%","15%","11%","7%"],"textposition":"outside","x":["যৌতুক-সংক্রান্ত\nনির্যাতন","পারিবারিক\nসহিংসতা","বহুবিবাহ \u002f\nপরকীয়া","অর্থনৈতিক\nঅবহেলা","মানসিক\nনিপীড়ন","অন্যান্য"],"y":[27,22,18,15,11,7],"type":"bar"}],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সন্তান, ভরণপোষণ, আর আইনের ফাঁক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তালাকের পরে সবচেয়ে কঠিন প্রশ্ন: সন্তান কার কাছে থাকবে?</a:t>
            </a:r>
          </a:p>
          <a:p>
            <a:pPr>
              <a:spcAft>
                <a:spcPts val="600"/>
              </a:spcAft>
            </a:pPr>
            <a:r>
              <a:rPr sz="1400">
                <a:solidFill>
                  <a:srgbClr val="1F2937"/>
                </a:solidFill>
              </a:rPr>
              <a:t>window.PLOTLYENV=window.PLOTLYENV || {};                                if (document.getElementById("9ae1f025-2376-4e25-b6dc-f30386998ca7")) {                    Plotly.newPlot(                        "9ae1f025-2376-4e25-b6dc-f30386998ca7",                        [{"marker":{"color":["#c0392b","#2980b9","#e67e22","#27ae60","#e74c3c"]},"text":["68%","22%","10%","35%","65%"],"textposition":"outside","x":["মায়ের কাছে\nসন্তান","বাবার কাছে\nসন্তান","আত্মীয়ের কাছে\nসন্তান","বাবার আর্থিক\nসহায়তা পায়","বাবার আর্থিক\nসহায়তা পায় না"],"y":[68,22,10,35,65],"type":"bar"}],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বয়সের হিসাব, সমাজের বদল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 বয়সে তালাক হচ্ছে সবচেয়ে বেশি?</a:t>
            </a:r>
          </a:p>
          <a:p>
            <a:pPr>
              <a:spcAft>
                <a:spcPts val="600"/>
              </a:spcAft>
            </a:pPr>
            <a:r>
              <a:rPr sz="1400">
                <a:solidFill>
                  <a:srgbClr val="1F2937"/>
                </a:solidFill>
              </a:rPr>
              <a:t>window.PLOTLYENV=window.PLOTLYENV || {};                                if (document.getElementById("440b4aff-53ce-4ea7-aa9a-ec8f22173c4d")) {                    Plotly.newPlot(                        "440b4aff-53ce-4ea7-aa9a-ec8f22173c4d",                        [{"marker":{"color":["#e67e22","#c0392b","#2980b9","#1a5276"]},"text":["28%","42%","19%","11%"],"textposition":"outside","x":["১৮-২৪\nবছর","২৫-৩৪\nবছর","৩৫-৪৪\nবছর","৪৫+\nবছর"],"y":[28,42,19,11],"type":"bar"}],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[0.8888888888888888,"#fdca26"],[1.0,"#f0f921"]]}],"heatmap":[{"type":"heatmap","colorbar":{"outl...</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প্রতিবেশীদের আয়না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তালাকের হার কি সত্যিই বেশি? প্রতিবেশী দেশগুলোর সাথে তুলনা করলে কী দেখা যায়?</a:t>
            </a:r>
          </a:p>
          <a:p>
            <a:pPr>
              <a:spcAft>
                <a:spcPts val="600"/>
              </a:spcAft>
            </a:pPr>
            <a:r>
              <a:rPr sz="1400">
                <a:solidFill>
                  <a:srgbClr val="1F2937"/>
                </a:solidFill>
              </a:rPr>
              <a:t>window.PLOTLYENV=window.PLOTLYENV || {};                                if (document.getElementById("47d3b0e4-cafe-4bbc-87a8-356df4b25a4a")) {                    Plotly.newPlot(                        "47d3b0e4-cafe-4bbc-87a8-356df4b25a4a",                        [{"marker":{"color":["#e67e22","#8e44ad","#16a085","#c0392b","#16a085","#d35400","#95a5a6"]},"text":["0.3","0.5","0.6","1.4","1.7","1.8","1.8"],"textposition":"outside","x":["ভারত","পাকিস্তান","শ্রীলঙ্কা","বাংলাদেশ","মালয়েশিয়া","ইন্দোনেশিয়া","বিশ্ব গড়"],"y":[0.3,0.5,0.6,1.4,1.7,1.8,1.8],"type":"bar"}],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