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ইয়াবা থেকে ফেনসিডিল: মাদকের অর্থনীতি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ট্যাবলেটটা কোথা থেকে আসে</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টেকনাফের একটা চায়ের দোকানে বসে আছেন ধরুন। সন্ধ্যা হয়ে এসেছে। নাফ নদীর ওপারে মিয়ানমার। এপারে বাংলাদেশ। দুই দেশের মাঝে পানির দূরত্ব কিছু জায়গায় মাত্র ২০০ মিটার। একটু ভালো সাঁতার জানলেই পার হওয়া যায়।</a:t>
            </a:r>
          </a:p>
          <a:p>
            <a:pPr>
              <a:spcAft>
                <a:spcPts val="600"/>
              </a:spcAft>
            </a:pPr>
            <a:r>
              <a:rPr sz="1400">
                <a:solidFill>
                  <a:srgbClr val="1F2937"/>
                </a:solidFill>
              </a:rPr>
              <a:t>এই ২০০ মিটার পানির নিচে দিয়ে, ওপরে দিয়ে, নৌকায় করে, প্রতিদিন রাতে লাখ লাখ ইয়াবা ট্যাবলেট বাংলাদেশে ঢুকছে। প্রতিটা ট্যাবলেটের ওজন ৯০ মিলিগ্রামের কম। রং কখনো গোলাপি, কখনো সবুজ, কখনো কমলা। ভেতরে মেথামফেটামিন আর ক্যাফেইন। মিয়ানমারের শান রাজ্যে তৈরি, সেখানকার সশস্ত্র গোষ্ঠীদের কারখানায়। উৎপাদন খরচ প্রতিটা ট্যাবলেটে ৫ থেকে ১০ টাকা। বাংলাদেশে খুচরা দাম? ১৫০ থেকে ৩০০ টাকা। লাভ ১৫০০ থেকে ৩০০০ শতাংশ।</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সীমান্তের ভূগোল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ইয়াবা আর ফেনসিডিল, দুটো ভিন্ন মাদক, দুটো ভিন্ন সীমান্ত দিয়ে আসে। এই চার্টটা দেখুন:</a:t>
            </a:r>
          </a:p>
          <a:p>
            <a:pPr>
              <a:spcAft>
                <a:spcPts val="600"/>
              </a:spcAft>
            </a:pPr>
            <a:r>
              <a:rPr sz="1400">
                <a:solidFill>
                  <a:srgbClr val="1F2937"/>
                </a:solidFill>
              </a:rPr>
              <a:t>window.PLOTLYENV=window.PLOTLYENV || {};                                if (document.getElementById("b08e7bca-5c5a-4715-9b80-4dc11b47ca55")) {                    Plotly.newPlot(                        "b08e7bca-5c5a-4715-9b80-4dc11b47ca55",                        [{"marker":{"color":["#e74c3c","#8e44ad","#8e44ad","#e74c3c","#1a5276"]},"orientation":"h","text":["48%","20%","14%","10%","8%"],"textposition":"outside","x":[48,20,14,10,8],"y":["কক্সবাজার-টেকনাফ\n(মিয়ানমার, ইয়াবা)","রাজশাহী-চাঁপাইনবাবগঞ্জ\n(ভারত, ফেনসিডিল)","বেনাপোল-সাতক্ষীরা\n(ভারত, ফেনসিডিল)","সমুদ্রপথ\n(মিয়ানমার, ইয়াবা)","সিলেট-মেঘালয়\n(ভারত, মিশ্র)"],"type":"bar"}],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টাকার হিসাব</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মাদক শুধু একটা স্বাস্থ্য সমস্যা না। এটা একটা অর্থনৈতিক ব্যবস্থা। একটা বিশাল, অবৈধ, কিন্তু অত্যন্ত সংগঠিত অর্থনৈতিক ব্যবস্থা।</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(document.getElementById("f05f28e3-209b-4eac-84f5-57d465261c2c")) {                    Plotly.newPlot(                        "f05f28e3-209b-4eac-84f5-57d465261c2c",                        [{"marker":{"color":["#c0392b","#27ae60","#2980b9","#1a5276"]},"text":["50,000","42,000","95,000","44,000"],"textposition":"outside","x":["মাদক বাজার\n(অনুমিত)","স্বাস্থ্য বাজেট\n(২০২৫-২৬)","শিক্ষা বাজেট\n(২০২৫-২৬)","প্রতিরক্ষা বাজেট\n(২০২৫-২৬)"],"y":[50000,42000,95000,44000],"type":"bar"}],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চিকিৎসা যেখানে নেই</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৭০ থেকে ৭৫ লাখ মাদক সেবনকারী। তাদের জন্য চিকিৎসা ব্যবস্থা কতটুকু আছে?</a:t>
            </a:r>
          </a:p>
          <a:p>
            <a:pPr>
              <a:spcAft>
                <a:spcPts val="600"/>
              </a:spcAft>
            </a:pPr>
            <a:r>
              <a:rPr sz="1400">
                <a:solidFill>
                  <a:srgbClr val="1F2937"/>
                </a:solidFill>
              </a:rPr>
              <a:t>window.PLOTLYENV=window.PLOTLYENV || {};                                if (document.getElementById("5939f4f1-0723-4cb8-a749-9845c279aad9")) {                    Plotly.newPlot(                        "5939f4f1-0723-4cb8-a749-9845c279aad9",                        [{"marker":{"color":"#2980b9"},"name":"কেন্দ্র সংখ্যা","text":["১০","~৮৫"],"textposition":"outside","x":["সরকারি কেন্দ্র","বেসরকারি কেন্দ্র"],"y":[10,85],"type":"bar"}],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ed7953"],[0.7777777777777778,"#fb9f3a"],[0.8888888888888888,"#fdca26"],[1.0,"#f0f921"]]}],"heatmap":[{"type":"heatmap","colorbar":{"o...</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টাকার যুদ্ধ</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সরকার এই সমস্যা মোকাবেলায় কত খরচ করছে? আর সেই খরচটা কতটা কার্যকর?</a:t>
            </a:r>
          </a:p>
          <a:p>
            <a:pPr>
              <a:spcAft>
                <a:spcPts val="600"/>
              </a:spcAft>
            </a:pPr>
            <a:r>
              <a:rPr sz="1400">
                <a:solidFill>
                  <a:srgbClr val="1F2937"/>
                </a:solidFill>
              </a:rPr>
              <a:t>window.PLOTLYENV=window.PLOTLYENV || {};                                if (document.getElementById("393b1f73-d00f-40a7-9d72-fced2df69d01")) {                    Plotly.newPlot(                        "393b1f73-d00f-40a7-9d72-fced2df69d01",                        [{"marker":{"color":"#c0392b"},"name":"নিয়ন্ত্রণ ও আইন প্রয়োগ","x":["2016","2017","2018","2019","2020","2021","2022","2023","2024","2025"],"y":[600,700,950,1050,900,1000,1100,1200,1350,1500],"type":"bar"},{"marker":{"color":"#27ae60"},"name":"চিকিৎসা ও পুনর্বাসন","x":["2016","2017","2018","2019","2020","2021","2022","2023","2024","2025"],"y":[30,35,40,50,55,60,65,70,80,95],"type":"bar"}],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অন্যরা কী করলো, আমরা কী করতে পারি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পর্তুগালের কথা ধরুন। ২০০১ সালে পর্তুগাল ইউরোপের সবচেয়ে খারাপ মাদক সমস্যার দেশ ছিল। হেরোইন মহামারি, এইচআইভি সংক্রমণ ছড়াচ্ছে, জেলখানা ভরে গেছে মাদক সেবনকারীতে। তারা একটা সাহসী সিদ্ধান্ত নিলো: মাদক সেবন অপরাধের তালিকা থেকে বাদ দিলো (decriminalization)। পাচার আর ব্যবসা অপরাধ রইলো, কিন্তু ব্যক্তিগত ব্যবহার শাস্তিযোগ্য অপরাধ থেকে স্বাস্থ্য সমস্যায় রূপান্তরিত হলো। গ্রেফতারের বদলে চিকিৎসা। জেলের বদলে পুনর্বাসন কেন্দ্র।</a:t>
            </a:r>
          </a:p>
          <a:p>
            <a:pPr>
              <a:spcAft>
                <a:spcPts val="600"/>
              </a:spcAft>
            </a:pPr>
            <a:r>
              <a:rPr sz="1400">
                <a:solidFill>
                  <a:srgbClr val="1F2937"/>
                </a:solidFill>
              </a:rPr>
              <a:t>ফলাফল? ২০ বছরে পর্তুগালে মাদকসংক্রান্ত মৃত্যু ৮০% কমেছে। এইচআইভি সংক্রমণ ৯৫% কমেছে। মাদক ব্যবহারের হার ইউরোপীয় গড়ের নিচে নেমে এসেছে।</a:t>
            </a:r>
          </a:p>
          <a:p>
            <a:pPr>
              <a:spcAft>
                <a:spcPts val="600"/>
              </a:spcAft>
            </a:pPr>
            <a:r>
              <a:rPr sz="1400">
                <a:solidFill>
                  <a:srgbClr val="1F2937"/>
                </a:solidFill>
              </a:rPr>
              <a:t>বাংলাদেশে বিশ্বের তুলনায় অবস্থান কেমন? এই চার্টটা দেখুন:</a:t>
            </a:r>
          </a:p>
          <a:p>
            <a:pPr>
              <a:spcAft>
                <a:spcPts val="600"/>
              </a:spcAft>
            </a:pPr>
            <a:r>
              <a:rPr sz="1400">
                <a:solidFill>
                  <a:srgbClr val="1F2937"/>
                </a:solidFill>
              </a:rPr>
              <a:t>window.PLOTLYENV=window.PLOTLYENV || {};                                if (document.getElementById("08a7dff5-e3bc-4214-9547-8e079433a848")) {                    Plotly.newPlot(                        "08a7dff5-e3bc-4214-9547-8e079433a848",                        [{"marker":{"color":"#c0392b"},"name":"মাদক ব্যবহারকারী (জনসংখ্যার %)","text":["4.2%","2.8%","3.5%","2.4%","4.0%","1.8%"],"textposition":"outside","x":["বাংলাদেশ","ভারত","থাইল্যান্ড","ফিলিপাইন","মিয়ানমার","পর্তুগাল"],"y":[4.2,2.8,3.5,2.4,4.0,1.8],"type":"bar"},{"line":{"color":"#27ae60","width":3},"mode":"lines+markers","name":"চিকিৎসা শয্যা (প্রতি ১ লক্ষ জনে)","x":["বাংলাদেশ","ভারত","থাইল্যান্ড","ফিলিপাইন","মিয়ানমার","পর্তুগাল"],"y":[0.6,2.5,8.4,3.1,0.4,12.0],"yaxis":"y2","type":"scatter"}],                        {"template":{"data":{"histogram2dcontour":[...</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