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ঈদের অর্থনীতি: কে কত খরচ করে?</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ঈদের আগের রাত, রহমানের দোকান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চট্টগ্রামের নিউ মার্কেটে রহমান সাহেবের কাপড়ের দোকান। সারা বছর দিনে বিক্রি হয় ১৫,০০০-২০,০০০ টাকার। ভালো দিনে ৩০,০০০। কিন্তু ঈদের আগের দুই সপ্তাহ? দিনে দেড় লাখ। কোনো কোনো দিন দুই লাখ। রহমান সাহেব বলেন, "সারা বছরের লাভ এই দুই সপ্তাহে।"</a:t>
            </a:r>
          </a:p>
          <a:p>
            <a:pPr>
              <a:spcAft>
                <a:spcPts val="600"/>
              </a:spcAft>
            </a:pPr>
            <a:r>
              <a:rPr sz="1400">
                <a:solidFill>
                  <a:srgbClr val="1F2937"/>
                </a:solidFill>
              </a:rPr>
              <a:t>রহমান সাহেব একা না। বাংলাদেশের প্রায় ৪০ লাখ ক্ষুদ্র ও মাঝারি ব্যবসায়ী ঈদকে ঘিরে বছরের সবচেয়ে বড় বাণিজ্যিক মৌসুম পায়। পোশাক, জুতা, প্রসাধনী, খাবার, মিষ্টি, গরু, ছাগল, পরিবহন, সবকিছু মিলিয়ে ঈদের অর্থনীতি একটা বিশাল জগৎ। কিন্তু ঠিক কত বড়?</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কোরবানির হাট, পঞ্চাশ হাজার কোটির বাজার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ঈদুল আযহার এক সপ্তাহ আগে ঢাকার গাবতলী। একটা মাঠ, যেখানে সাধারণ দিনে কিছুই নেই, সেটা হঠাৎ পরিণত হয় দেশের বৃহত্তম অস্থায়ী বাজারে। হাজার হাজার গরু, মহিষ, ছাগল। লক্ষ লক্ষ মানুষ। কোটি কোটি টাকার লেনদেন। এক সপ্তাহে।</a:t>
            </a:r>
          </a:p>
          <a:p>
            <a:pPr>
              <a:spcAft>
                <a:spcPts val="600"/>
              </a:spcAft>
            </a:pPr>
            <a:r>
              <a:rPr sz="1400">
                <a:solidFill>
                  <a:srgbClr val="1F2937"/>
                </a:solidFill>
              </a:rPr>
              <a:t>বাংলাদেশে প্রতি বছর কোরবানি হয় প্রায় ১.২-১.৪ কোটি পশু। এর মধ্যে গরু প্রায় ৫০-৫৫ লাখ, ছাগল প্রায় ৬০-৬৫ লাখ, বাকি মহিষ আর ভেড়া। একটা গরুর গড় দাম ৭০,০০০-১,০০,০০০ টাকা। ছাগলের ১৫,০০০-২৫,০০০। পুরো পশু বাজারের আকার?</a:t>
            </a:r>
          </a:p>
          <a:p>
            <a:pPr>
              <a:spcAft>
                <a:spcPts val="600"/>
              </a:spcAft>
            </a:pPr>
            <a:r>
              <a:rPr sz="1400">
                <a:solidFill>
                  <a:srgbClr val="1F2937"/>
                </a:solidFill>
              </a:rPr>
              <a:t>window.PLOTLYENV=window.PLOTLYENV || {};                                if (document.getElementById("cb793060-39e4-4c03-8795-776dfee9520e")) {                    Plotly.newPlot(                        "cb793060-39e4-4c03-8795-776dfee9520e",                        [{"marker":{"color":"#8b4513"},"name":"গরু\u002fমহিষ","x":["২০১৫","২০১৬","২০১৭","২০১৮","২০১৯","২০২০","২০২১","২০২২","২০২৩","২০২৪","২০২৫"],"y":[15000,16500,18000,20000,22000,12000,18000,28000,35000,42000,48000],"type":"bar"},{"marker":{"color":"#d4a574"},"name":"ছাগল\u002fভেড়া","x":["২০১৫","২০১৬","২০১৭","২০১৮","২০১৯","২০২০","২০২১","২০২২","২০২৩","২০২৪","২০২৫"],"y":[5000,5500,6000,6500,7000,4000,5500,7500,9000,10000,11000],"type":"bar"}],                        {"template":{"data":{"histogram2dcontour":[{"type":"histogram2dcontour","colorbar":{"outlinewidth":0,"ticks":""},"colorscale":[[0.0,"#0d0887"],[0.1111111111111111,"#46039f"],[0.2222222222222222,"#7201a8"],[0.3333333333333333,"#9c179e"],[0.4444444444444444,"#bd3786"],[0.5555555555555556,...</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ঢাকা খালি, বাংলাদেশ সচল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ঈদের সবচেয়ে দৃশ্যমান ঘটনা কোনটা? পোশাকের বাজার না, পশুর হাট না। উত্তর হলো: ঢাকা ছাড়া। দুই কোটি মানুষের এই শহর ঈদের আগের তিন-চার দিনে অর্ধেক খালি হয়ে যায়। প্রায় ৮০-৯০ লাখ মানুষ একসাথে বাড়ি যায়। এটা পৃথিবীর অন্যতম বৃহত্তম অভ্যন্তরীণ মানব স্থানান্তর, প্রতি বছর, দুবার।</a:t>
            </a:r>
          </a:p>
          <a:p>
            <a:pPr>
              <a:spcAft>
                <a:spcPts val="600"/>
              </a:spcAft>
            </a:pPr>
            <a:r>
              <a:rPr sz="1400">
                <a:solidFill>
                  <a:srgbClr val="1F2937"/>
                </a:solidFill>
              </a:rPr>
              <a:t>window.PLOTLYENV=window.PLOTLYENV || {};                                if (document.getElementById("b866fea5-c8a0-4169-b163-3d59cea04440")) {                    Plotly.newPlot(                        "b866fea5-c8a0-4169-b163-3d59cea04440",                        [{"marker":{"color":"#bdc3c7"},"name":"সাধারণ দিন (ভিত্তি: ১০০)","text":["১০০","১০০","১০০","১০০"],"textposition":"outside","x":["আন্তঃনগর বাস","ট্রেন","লঞ্চ\u002fফেরি","বিমান\n(অভ্যন্তরীণ)"],"y":[100,100,100,100],"type":"bar"},{"marker":{"color":"#e74c3c"},"name":"ঈদের আগের সপ্তাহ","text":["450","380","520","280"],"textposition":"outside","x":["আন্তঃনগর বাস","ট্রেন","লঞ্চ\u002fফেরি","বিমান\n(অভ্যন্তরীণ)"],"y":[450,380,520,280],"type":"bar"}],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বোনাস, বিকাশ, আর ডিজিটাল ঈদ</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ঈদের অর্থনীতির একটা বড় চালিকাশক্তি হলো বোনাস। সরকারি কর্মচারীরা পান মূল বেতনের সমান উৎসব ভাতা। বেসরকারি খাতে চিত্রটা মিশ্র।</a:t>
            </a:r>
          </a:p>
          <a:p>
            <a:pPr>
              <a:spcAft>
                <a:spcPts val="600"/>
              </a:spcAft>
            </a:pPr>
            <a:r>
              <a:rPr sz="1400">
                <a:solidFill>
                  <a:srgbClr val="1F2937"/>
                </a:solidFill>
              </a:rPr>
              <a:t>window.PLOTLYENV=window.PLOTLYENV || {};                                if (document.getElementById("7568511f-6c57-4af7-88e0-2b5f3eb021f5")) {                    Plotly.newPlot(                        "7568511f-6c57-4af7-88e0-2b5f3eb021f5",                        [{"marker":{"color":"#27ae60"},"name":"পূর্ণ বোনাস","x":["সরকারি\nচাকরি","বড় বেসরকারি\nকোম্পানি","মাঝারি\nপ্রতিষ্ঠান","ক্ষুদ্র\nপ্রতিষ্ঠান","অনানুষ্ঠানিক\nখাত"],"y":[100,85,55,30,8],"type":"bar"},{"marker":{"color":"#e67e22"},"name":"আংশিক বোনাস","x":["সরকারি\nচাকরি","বড় বেসরকারি\nকোম্পানি","মাঝারি\nপ্রতিষ্ঠান","ক্ষুদ্র\nপ্রতিষ্ঠান","অনানুষ্ঠানিক\nখাত"],"y":[0,10,25,30,12],"type":"bar"},{"marker":{"color":"#c0392b"},"name":"কোনো বোনাস নেই","x":["সরকারি\nচাকরি","বড় বেসরকারি\nকোম্পানি","মাঝারি\nপ্রতিষ্ঠান","ক্ষুদ্র\nপ্রতিষ্ঠান","অনানুষ্ঠানিক\nখাত"],"y":[0,5,20,40,80],"type":"bar"}],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ঈদের বাজার, দামের আগুন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ঈদ মানে কেনাকাটা। কিন্তু ঈদ মানে দামও বেশি। প্রতি ঈদের আগে একটা অদৃশ্য শক্তি কাজ করে: চাহিদা বাড়ে, সরবরাহ একই থাকে, দাম লাফিয়ে ওঠে।</a:t>
            </a:r>
          </a:p>
          <a:p>
            <a:pPr>
              <a:spcAft>
                <a:spcPts val="600"/>
              </a:spcAft>
            </a:pPr>
            <a:r>
              <a:rPr sz="1400">
                <a:solidFill>
                  <a:srgbClr val="1F2937"/>
                </a:solidFill>
              </a:rPr>
              <a:t>window.PLOTLYENV=window.PLOTLYENV || {};                                if (document.getElementById("618f69b9-3c52-4220-9843-1aac00315a93")) {                    Plotly.newPlot(                        "618f69b9-3c52-4220-9843-1aac00315a93",                        [{"marker":{"color":["#c0392b","#e74c3c","#e67e22","#f39c12","#f1c40f","#2ecc71","#27ae60","#3498db"]},"text":["+28%","+22%","+18%","+15%","+14%","+12%","+8%","+5%"],"textposition":"outside","x":["পেঁয়াজ\u002fরসুন","মুরগি","গরুর মাংস","ডিম","মিষ্টি\u002fসেমাই","চিনি","ভোজ্যতেল","চাল"],"y":[28,22,18,15,14,12,8,5],"type":"bar"}],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ঈদের গুণক, আর যারা বাদ পড়ে</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ঈদের অর্থনীতির সবচেয়ে গুরুত্বপূর্ণ দিক হলো এর গুণক প্রভাব (multiplier effect)। একটা টাকা যখন ঈদের বাজারে খরচ হয়, সেটা থেমে যায় না। সেটা ঘোরে।</a:t>
            </a:r>
          </a:p>
          <a:p>
            <a:pPr>
              <a:spcAft>
                <a:spcPts val="600"/>
              </a:spcAft>
            </a:pPr>
            <a:r>
              <a:rPr sz="1400">
                <a:solidFill>
                  <a:srgbClr val="1F2937"/>
                </a:solidFill>
              </a:rPr>
              <a:t>window.PLOTLYENV=window.PLOTLYENV || {};                                if (document.getElementById("07ec4c65-9c4c-4dd8-87d2-df1907a33110")) {                    Plotly.newPlot(                        "07ec4c65-9c4c-4dd8-87d2-df1907a33110",                        [{"marker":{"color":"#2980b9"},"name":"প্রত্যক্ষ ব্যয় (কোটি টাকা)","x":["পোশাক","খাদ্য ও\nমিষ্টান্ন","পরিবহন","পশুপালন ও\nকোরবানি","প্রসাধনী ও\nউপহার","ই-কমার্স ও\nডিজিটাল"],"y":[18000,15000,8000,50000,5000,5000],"type":"bar"},{"marker":{"color":"rgba(41,128,185,0.4)"},"name":"পরোক্ষ প্রভাব (গুণক সহ)","x":["পোশাক","খাদ্য ও\nমিষ্টান্ন","পরিবহন","পশুপালন ও\nকোরবানি","প্রসাধনী ও\nউপহার","ই-কমার্স ও\nডিজিটাল"],"y":[27000,18000,12000,45000,6000,7000],"type":"bar"}],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