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একটা নির্বাচনে কত টাকা খরচ?</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২৫ লাখ টাকার গণতন্ত্র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একজন সংসদ সদস্য প্রার্থীর নির্বাচনী ব্যয়ের আইনি সীমা কত জানেন? ২৫ লাখ টাকা। নির্বাচন কমিশন এটা ঠিক করে দিয়েছে। প্রার্থী মনোনয়নপত্রে লেখেন, "আমি ২৫ লাখের বেশি খরচ করবো না।" স্বাক্ষর করেন। জমা দেন।</a:t>
            </a:r>
          </a:p>
          <a:p>
            <a:pPr>
              <a:spcAft>
                <a:spcPts val="600"/>
              </a:spcAft>
            </a:pPr>
            <a:r>
              <a:rPr sz="1400">
                <a:solidFill>
                  <a:srgbClr val="1F2937"/>
                </a:solidFill>
              </a:rPr>
              <a:t>এবার বাস্তবটা দেখুন।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a:p>
            <a:pPr>
              <a:spcAft>
                <a:spcPts val="600"/>
              </a:spcAft>
            </a:pPr>
            <a:r>
              <a:rPr sz="1400">
                <a:solidFill>
                  <a:srgbClr val="1F2937"/>
                </a:solidFill>
              </a:rPr>
              <a:t>grid-template-co...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প্রতিটা ভোটের 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অন্যভাবে হিসাবটা করি। একটা নির্বাচনে মোট কত টাকা খরচ হয়, সেটাকে মোট ভোটার সংখ্যা দিয়ে ভাগ করলে পাওয়া যায় "প্রতি ভোটের দাম"। এটা একটা আন্তর্জাতিকভাবে স্বীকৃত মেট্রিক যেটা দিয়ে গণতন্ত্রের ব্যয়বহুলতা মাপা হয়।</a:t>
            </a:r>
          </a:p>
          <a:p>
            <a:pPr>
              <a:spcAft>
                <a:spcPts val="600"/>
              </a:spcAft>
            </a:pPr>
            <a:r>
              <a:rPr sz="1400">
                <a:solidFill>
                  <a:srgbClr val="1F2937"/>
                </a:solidFill>
              </a:rPr>
              <a:t>window.PLOTLYENV=window.PLOTLYENV || {};                                if (document.getElementById("93304027-2503-4d7f-a1cd-9de1c4ec38a5")) {                    Plotly.newPlot(                        "93304027-2503-4d7f-a1cd-9de1c4ec38a5",                        [{"line":{"color":"#2980b9","width":2},"mode":"lines+markers","name":"আনুষ্ঠানিক (EC বাজেট)","x":["২০০১","২০০৮","২০১৪","২০১৮","২০২৪"],"y":[50,75,90,115,135],"type":"scatter"},{"fill":"tozeroy","fillcolor":"rgba(192,57,43,0.08)","line":{"color":"#c0392b","width":3},"mode":"lines+markers","name":"প্রকৃত (সব ব্যয় সহ)","x":["২০০১","২০০৮","২০১৪","২০১৮","২০২৪"],"y":[550,1400,1650,2100,2500],"type":"scatter"}],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বিনিয়োগের রিটার্ন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একজন মানুষ কেন ১০-২০ কোটি টাকা খরচ করে সংসদ সদস্য হতে চান? সংসদ সদস্যের মাসিক বেতন প্রায় ১ লাখ ৩০ হাজার টাকা। পাঁচ বছর মেয়াদে মোট বেতন প্রায় ৭৮ লাখ টাকা। ভাতা, গাড়ি, বাসস্থান, চিকিৎসা সব মিলিয়ে ধরুন ২ কোটি টাকা। মানে ১৫ কোটি খরচ করে আনুষ্ঠানিকভাবে ফেরত পাচ্ছেন ২ কোটি। ১৩ কোটি লস।</a:t>
            </a:r>
          </a:p>
          <a:p>
            <a:pPr>
              <a:spcAft>
                <a:spcPts val="600"/>
              </a:spcAft>
            </a:pPr>
            <a:r>
              <a:rPr sz="1400">
                <a:solidFill>
                  <a:srgbClr val="1F2937"/>
                </a:solidFill>
              </a:rPr>
              <a:t>কোনো ব্যবসায়ী এত বড় লসে বিনিয়োগ করেন না। তাহলে রিটার্নটা আসে কোথা থেকে?</a:t>
            </a:r>
          </a:p>
          <a:p>
            <a:pPr>
              <a:spcAft>
                <a:spcPts val="600"/>
              </a:spcAft>
            </a:pPr>
            <a:r>
              <a:rPr sz="1400">
                <a:solidFill>
                  <a:srgbClr val="1F2937"/>
                </a:solidFill>
              </a:rPr>
              <a:t>window.PLOTLYENV=window.PLOTLYENV || {};                                if (document.getElementById("9708d8c8-6901-4d25-9c03-20c5a62cc810")) {                    Plotly.newPlot(                        "9708d8c8-6901-4d25-9c03-20c5a62cc810",                        [{"marker":{"color":"#c0392b"},"name":"ব্যবসায়ী","x":["৮ম (২০০১)","৯ম (২০০৮)","১০ম (২০১৪)","১১তম (২০১৮)"],"y":[52,58,62,65],"type":"bar"},{"marker":{"color":"#2980b9"},"name":"আইনজীবী","x":["৮ম (২০০১)","৯ম (২০০৮)","১০ম (২০১৪)","১১তম (২০১৮)"],"y":[18,15,13,12],"type":"bar"},{"marker":{"color":"#27ae60"},"name":"অবসরপ্রাপ্ত কর্মকর্তা","x":["৮ম (২০০১)","৯ম (২০০৮)","১০ম (২০১৪)","১১তম (২০১৮)"],"y":[8,7,6,5],"type":"bar"},{"marker":{"color":"#95a5a6"},"name":"অন্যান্য","x":["৮ম (২০০১)","৯ম (২০০৮)","১০ম (২০১৪)","১১তম (২০১৮)"],"y":[22,20,19,18],"type":"bar"}],                        {"template":{"data":{"histogram2dcontour":[{"type":"histogram2dcontour","colorbar":{"outlinewidth":0,"ticks":""},"colorscale":[[0.0,"#0d0887"],[0.1111111111111111,"#46039f"],[0.2222222222222222,"#7201a8"],[0.3333333333333333,"#9c179e"...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কালো টাকা আর সহিংসতার অর্থনীতি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১০-২০ কোটি টাকা কোথা থেকে আসে? তিনটা প্রধান উৎস।</a:t>
            </a:r>
          </a:p>
          <a:p>
            <a:pPr>
              <a:spcAft>
                <a:spcPts val="600"/>
              </a:spcAft>
            </a:pPr>
            <a:r>
              <a:rPr sz="1400">
                <a:solidFill>
                  <a:srgbClr val="1F2937"/>
                </a:solidFill>
              </a:rPr>
              <a:t>প্রথমত, নিজস্ব ব্যবসা থেকে। ব্যবসায়ী প্রার্থীরা তাদের কোম্পানির টাকা ব্যবহার করেন। এটা তুলনামূলকভাবে কম সমস্যাজনক, যদিও হিসাব রাখা হয় না।</a:t>
            </a:r>
          </a:p>
          <a:p>
            <a:pPr>
              <a:spcAft>
                <a:spcPts val="600"/>
              </a:spcAft>
            </a:pPr>
            <a:r>
              <a:rPr sz="1400">
                <a:solidFill>
                  <a:srgbClr val="1F2937"/>
                </a:solidFill>
              </a:rPr>
              <a:t>দ্বিতীয়ত, দলীয় ফান্ড থেকে। কেন্দ্রীয় দল মনোনীত প্রার্থীকে কিছু টাকা দেয়। কিন্তু এই পরিমাণ সীমিত, বেশিরভাগ খরচ প্রার্থীকে নিজেকেই বহন করতে হয়।</a:t>
            </a:r>
          </a:p>
          <a:p>
            <a:pPr>
              <a:spcAft>
                <a:spcPts val="600"/>
              </a:spcAft>
            </a:pPr>
            <a:r>
              <a:rPr sz="1400">
                <a:solidFill>
                  <a:srgbClr val="1F2937"/>
                </a:solidFill>
              </a:rPr>
              <a:t>তৃতীয়ত, এবং সবচেয়ে উদ্বেগজনক, কালো টাকা। অবৈধ উৎস থেকে আসা অঘোষিত আয়। জমি দখল, চাঁদাবাজি, সরকারি প্রকল্পের কমিশন, মাদক ব্যবসা, চোরাচালান, এই সব থেকে আসা টাকা নির্বাচনে ঢুকছে। TIB-র একটা গবেষণায় প্রাক্কলন করা হয়েছে যে একটা সাধারণ নির্বাচনে মোট অনানুষ্ঠানিক ব্যয়ের ৩০-৪০% আসে অবৈধ উৎস থেকে।</a:t>
            </a:r>
          </a:p>
          <a:p>
            <a:pPr>
              <a:spcAft>
                <a:spcPts val="600"/>
              </a:spcAft>
            </a:pPr>
            <a:r>
              <a:rPr sz="1400">
                <a:solidFill>
                  <a:srgbClr val="1F2937"/>
                </a:solidFill>
              </a:rPr>
              <a:t>window.PLOTLYENV=window.PLOTLYENV || {};                                if (document.getElementById("b7ec21f5-e120-4474-8322-b16b8f19a628")) {                    Plotly.newPlot(                        "b7ec21f5-e120-4474-8322-b16b8f19a628",                        [{"hole":0.4,"labels":["নিজস্ব ব্যবসা","ঋণ","দলীয় ফান্ড","চাঁদা \u002f অনুদান","অপ্রকাশিত উৎস\n(কালো টাকা)"],"marker":{"colors":["#3498db","#8e44ad","#27ae60","#f39c12","#c0392b"]},"textfont":{"size":12},"textinfo":"label+percent","values":[35,15,10,10,30],"type":"pie"}],                        {"template":{"data":{"histogram2dcontour":[{"type":"histogram2dcontour","colorbar":{"outlinewidth":0,"ticks":""},"colorscale":[[0.0,"#0d0887"],[0.1111111111111111,"#46039f"],[0.2222222222222222,"#7201a8"],[0.3333333333333333,"#9c179e"],[0.444444444...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ভোটারের কী হলো?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এই পুরো ব্যবস্থায় সাধারণ ভোটার কোথায়?</a:t>
            </a:r>
          </a:p>
          <a:p>
            <a:pPr>
              <a:spcAft>
                <a:spcPts val="600"/>
              </a:spcAft>
            </a:pPr>
            <a:r>
              <a:rPr sz="1400">
                <a:solidFill>
                  <a:srgbClr val="1F2937"/>
                </a:solidFill>
              </a:rPr>
              <a:t>window.PLOTLYENV=window.PLOTLYENV || {};                                if (document.getElementById("99b7b508-5db7-4c8f-920d-40ff0dadcb27")) {                    Plotly.newPlot(                        "99b7b508-5db7-4c8f-920d-40ff0dadcb27",                        [{"marker":{"color":["#c0392b","#1a5276","#1a5276","#1a5276","#c0392b","#1a5276","#c0392b"]},"text":["55.4%","75.6%","75.6%","87.1%","39.2%","80.2%","41.8%"],"textposition":"outside","x":["১৯৯১","১৯৯৬","২০০১","২০০৮","২০১৪","২০১৮","২০২৪"],"y":[55.4,75.6,75.6,87.1,39.2,80.2,41.8]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অন্যরা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নির্বাচনী ব্যয়ের এই চিত্র কি অনিবার্য? অন্য দেশগুলো কি একইরকম? না, অনেক দেশ ভিন্নভাবে করছে।</a:t>
            </a:r>
          </a:p>
          <a:p>
            <a:pPr>
              <a:spcAft>
                <a:spcPts val="600"/>
              </a:spcAft>
            </a:pPr>
            <a:r>
              <a:rPr sz="1400">
                <a:solidFill>
                  <a:srgbClr val="1F2937"/>
                </a:solidFill>
              </a:rPr>
              <a:t>ভারতে ২০১৩ সালে ইলেক্টোরাল বন্ড ব্যবস্থা চালু হয়েছিল (যদিও সুপ্রিম কোর্ট ২০২৪ সালে এটা অসাংবিধানিক ঘোষণা করেছে)। জার্মানিতে রাজনৈতিক দলগুলো সরকারি তহবিল পায়, যেটা দলের প্রাপ্ত ভোটের অনুপাতে নির্ধারিত হয়। এতে ধনী ব্যক্তি বা কর্পোরেশনের উপর নির্ভরতা কমে। দক্ষিণ কোরিয়ায় নির্বাচনী ব্যয়ের প্রতিটা টাকার হিসাব দিতে হয়, না দিলে আসন বাতিল। ব্রাজিলে ইলেকট্রনিক ভোটিং ব্যবস্থা প্রতারণা কমিয়ে এনেছে (যদিও বিতর্ক আছে)।</a:t>
            </a:r>
          </a:p>
          <a:p>
            <a:pPr>
              <a:spcAft>
                <a:spcPts val="600"/>
              </a:spcAft>
            </a:pPr>
            <a:r>
              <a:rPr sz="1400">
                <a:solidFill>
                  <a:srgbClr val="1F2937"/>
                </a:solidFill>
              </a:rPr>
              <a:t>বাংলাদেশের জন্য তিনটা বাস্তবসম্মত সংস্কার সম্ভব:</a:t>
            </a:r>
          </a:p>
          <a:p>
            <a:pPr>
              <a:spcAft>
                <a:spcPts val="600"/>
              </a:spcAft>
            </a:pPr>
            <a:r>
              <a:rPr sz="1400">
                <a:solidFill>
                  <a:srgbClr val="1F2937"/>
                </a:solidFill>
              </a:rPr>
              <a:t>প্রথমত, নির্বাচনী ব্যয়ের ডিজিটাল হিসাব বাধ্যতামূলক করা। প্রতিটা প্রার্থীর একটা ব্যাংক অ্যাকাউন্ট থাকবে, সব খরচ সেখান থেকে হবে, রিয়েল-টাইমে নির্বাচন কমিশন দেখতে পারবে। নগদ লেনদেন সীমিত করা হবে।</a:t>
            </a:r>
          </a:p>
          <a:p>
            <a:pPr>
              <a:spcAft>
                <a:spcPts val="600"/>
              </a:spcAft>
            </a:pPr>
            <a:r>
              <a:rPr sz="1400">
                <a:solidFill>
                  <a:srgbClr val="1F2937"/>
                </a:solidFill>
              </a:rPr>
              <a:t>দ্বিতীয়ত, রাজনৈতিক দলগুলোর জন্য সরকারি অর্থায়ন। জার্মানি মডেলে, প্রাপ্ত ভোটের অনুপাতে সরকার দলগুলোকে অর্থ দেবে। এতে দলগুলো ব্যবসায়ী ও অবৈধ উৎসের উপর কম নির্ভর করবে।</a:t>
            </a:r>
          </a:p>
          <a:p>
            <a:pPr>
              <a:spcAft>
                <a:spcPts val="600"/>
              </a:spcAft>
            </a:pPr>
            <a:r>
              <a:rPr sz="1400">
                <a:solidFill>
                  <a:srgbClr val="1F2937"/>
                </a:solidFill>
              </a:rPr>
              <a:t>তৃতীয়ত, সম্পদ ঘোষণার স্বচ্ছতা ও জবাবদিহিতা। নির্বাচনের আগে ও পরে সম্পদ ঘোষণা বাধ্যতামূলক, এবং সেই তথ্য জনগণের জন্য উন্মুক্ত থাকবে। যে সংসদ সদস্যের সম্পদ পাঁচ বছরে ব্যাখ্যাতীতভাবে বাড়বে, তার বিরুদ্ধে তদন্ত হবে।</a:t>
            </a:r>
          </a:p>
          <a:p>
            <a:pPr>
              <a:spcAft>
                <a:spcPts val="600"/>
              </a:spcAft>
            </a:pPr>
            <a:r>
              <a:rPr sz="1400">
                <a:solidFill>
                  <a:srgbClr val="1F2937"/>
                </a:solidFill>
              </a:rPr>
              <a:t>এই সংস্কারগুলো কি অসম্ভব? না। কিন্তু এগুলো করার ক্ষমতা যাদের হাতে, তারাই বর্তমান ব্যবস্থার সুবিধাভোগী। এটাই গণতন্ত্রের সবচেয়ে বড় প্যারাডক্স: ব্যবস্থা বদলাতে যাদের সম্মতি দরকার, তারাই ব্যবস্থাটা টিকিয়ে রেখে লাভবান হচ্ছেন।</a:t>
            </a:r>
          </a:p>
          <a:p>
            <a:pPr>
              <a:spcAft>
                <a:spcPts val="600"/>
              </a:spcAft>
            </a:pPr>
            <a:r>
              <a:rPr sz="1400">
                <a:solidFill>
                  <a:srgbClr val="1F2937"/>
                </a:solidFill>
              </a:rPr>
              <a:t>আসুন শেষ করি একটা সংখ্যা দিয়ে।</a:t>
            </a:r>
          </a:p>
          <a:p>
            <a:pPr>
              <a:spcAft>
                <a:spcPts val="600"/>
              </a:spcAft>
            </a:pPr>
            <a:r>
              <a:rPr sz="1400">
                <a:solidFill>
                  <a:srgbClr val="1F2937"/>
                </a:solidFill>
              </a:rPr>
              <a:t>একটা সাধারণ নির্বাচনে বাংলাদেশে মোট কত টাকা খরচ হয়? নির্বাচন কমিশনের আনুষ্ঠানিক বাজেট ২,০...</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