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রাজনৈতিক পরিবার: গণতন্ত্র না রাজবংশ?</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চেনা মুখ</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ধরুন আপনি বাংলাদেশের যেকোনো একটা সংসদীয় আসনে দাঁড়িয়ে আছেন। গোপালগঞ্জ, রংপুর, ফেনী, টাঙ্গাইল, যেকোনো জায়গা। এবার সেই আসনের গত চারটা নির্বাচনের ফলাফল দেখুন। বিজয়ী প্রার্থীদের নাম দেখুন।</a:t>
            </a:r>
          </a:p>
          <a:p>
            <a:pPr>
              <a:spcAft>
                <a:spcPts val="600"/>
              </a:spcAft>
            </a:pPr>
            <a:r>
              <a:rPr sz="1400">
                <a:solidFill>
                  <a:srgbClr val="1F2937"/>
                </a:solidFill>
              </a:rPr>
              <a:t>একটা প্যাটার্ন চোখে পড়বে।</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a:p>
            <a:pPr>
              <a:spcAft>
                <a:spcPts val="600"/>
              </a:spcAft>
            </a:pPr>
            <a:r>
              <a:rPr sz="1400">
                <a:solidFill>
                  <a:srgbClr val="1F2937"/>
                </a:solidFill>
              </a:rPr>
              <a:t>color: #64748b;</a:t>
            </a:r>
          </a:p>
          <a:p>
            <a:pPr>
              <a:spcAft>
                <a:spcPts val="600"/>
              </a:spcAft>
            </a:pPr>
            <a:r>
              <a:rPr sz="1400">
                <a:solidFill>
                  <a:srgbClr val="1F2937"/>
                </a:solidFill>
              </a:rPr>
              <a:t>line-height: 1.4;</a:t>
            </a:r>
          </a:p>
          <a:p>
            <a:pPr>
              <a:spcAft>
                <a:spcPts val="600"/>
              </a:spcAft>
            </a:pPr>
            <a:r>
              <a:rPr sz="1400">
                <a:solidFill>
                  <a:srgbClr val="1F2937"/>
                </a:solidFill>
              </a:rPr>
              <a:t>}</a:t>
            </a:r>
          </a:p>
          <a:p>
            <a:pPr>
              <a:spcAft>
                <a:spcPts val="600"/>
              </a:spcAft>
            </a:pPr>
            <a:r>
              <a:rPr sz="1400">
                <a:solidFill>
                  <a:srgbClr val="1F2937"/>
                </a:solidFill>
              </a:rPr>
              <a:t>@media (max-width: 640px) {</a:t>
            </a:r>
          </a:p>
          <a:p>
            <a:pPr>
              <a:spcAft>
                <a:spcPts val="600"/>
              </a:spcAft>
            </a:pPr>
            <a:r>
              <a:rPr sz="1400">
                <a:solidFill>
                  <a:srgbClr val="1F2937"/>
                </a:solidFill>
              </a:rPr>
              <a:t>.narrative-insight__evidence {</a:t>
            </a:r>
          </a:p>
          <a:p>
            <a:pPr>
              <a:spcAft>
                <a:spcPts val="600"/>
              </a:spcAft>
            </a:pPr>
            <a:r>
              <a:rPr sz="1400">
                <a:solidFill>
                  <a:srgbClr val="1F2937"/>
                </a:solidFill>
              </a:rPr>
              <a:t>grid-template-columns: 1fr;</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দলের ভেতরের দরবার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রাজনীতি দুটো দলকেন্দ্রিক, সেটা সবাই জানে। আওয়ামী লীগ আর বিএনপি। কিন্তু দুটো দলের ভেতরেই পরিবারতন্ত্রের চিত্র একই রকম কিনা? দেখুন:</a:t>
            </a:r>
          </a:p>
          <a:p>
            <a:pPr>
              <a:spcAft>
                <a:spcPts val="600"/>
              </a:spcAft>
            </a:pPr>
            <a:r>
              <a:rPr sz="1400">
                <a:solidFill>
                  <a:srgbClr val="1F2937"/>
                </a:solidFill>
              </a:rPr>
              <a:t>window.PLOTLYENV=window.PLOTLYENV || {};                                if (document.getElementById("e4899c4a-b40c-4388-a453-9ecc76032ea1")) {                    Plotly.newPlot(                        "e4899c4a-b40c-4388-a453-9ecc76032ea1",                        [{"marker":{"color":["#f39c12","#2ecc71","#e74c3c","#8e44ad"]},"text":["52%","45%","38%","35%"],"textposition":"outside","x":["জাতীয় পার্টি","আওয়ামী লীগ","বিএনপি","অন্যান্য"],"y":[52,45,38,35],"type":"bar"}],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নারী, রাজবংশ, আর শূন্য পরিসর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নারীর রাজনৈতিক ক্ষমতায়ন নিয়ে একটা গর্বের ন্যারেটিভ আছে। তিন দশক ধরে প্রধানমন্ত্রী নারী, বিরোধীদলীয় নেত্রী নারী, স্পিকার নারী। সংসদে সংরক্ষিত আসনসহ নারী সদস্য প্রায় ২১%। দক্ষিণ এশিয়ায় এটা উল্লেখযোগ্য।</a:t>
            </a:r>
          </a:p>
          <a:p>
            <a:pPr>
              <a:spcAft>
                <a:spcPts val="600"/>
              </a:spcAft>
            </a:pPr>
            <a:r>
              <a:rPr sz="1400">
                <a:solidFill>
                  <a:srgbClr val="1F2937"/>
                </a:solidFill>
              </a:rPr>
              <a:t>কিন্তু এই সংখ্যাগুলোর পেছনে আরেকটা সত্য লুকিয়ে আছে।</a:t>
            </a:r>
          </a:p>
          <a:p>
            <a:pPr>
              <a:spcAft>
                <a:spcPts val="600"/>
              </a:spcAft>
            </a:pPr>
            <a:r>
              <a:rPr sz="1400">
                <a:solidFill>
                  <a:srgbClr val="1F2937"/>
                </a:solidFill>
              </a:rPr>
              <a:t>window.PLOTLYENV=window.PLOTLYENV || {};                                if (document.getElementById("fb627e53-adce-4905-b286-a0f7be13e064")) {                    Plotly.newPlot(                        "fb627e53-adce-4905-b286-a0f7be13e064",                        [{"hole":0.45,"labels":["পারিবারিক সংযোগ\nথেকে আসা","নিজস্ব কর্মজীবন\nথেকে আসা"],"marker":{"colors":["#c0392b","#27ae60"]},"textfont":{"size":13},"textinfo":"label+percent","values":[72,28],"type":"pie"}],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কার যোগ্যতা, কার সুযোগ</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পরিবারতন্ত্রের সমর্থকেরা একটা যুক্তি দেন: "রাজনৈতিক পরিবারে বড় হলে অভিজ্ঞতা থাকে, নেটওয়ার্ক থাকে, দক্ষতা তৈরি হয়।" এই যুক্তিটা কতটা সত্য?</a:t>
            </a:r>
          </a:p>
          <a:p>
            <a:pPr>
              <a:spcAft>
                <a:spcPts val="600"/>
              </a:spcAft>
            </a:pPr>
            <a:r>
              <a:rPr sz="1400">
                <a:solidFill>
                  <a:srgbClr val="1F2937"/>
                </a:solidFill>
              </a:rPr>
              <a:t>window.PLOTLYENV=window.PLOTLYENV || {};                                if (document.getElementById("0875912c-6ee9-468a-94e4-12846722d60d")) {                    Plotly.newPlot(                        "0875912c-6ee9-468a-94e4-12846722d60d",                        [{"marker":{"color":["#c0392b","#27ae60"]},"text":["62%","41%"],"textposition":"outside","width":0.5,"x":["পারিবারিক\nসংযোগযুক্ত","পারিবারিক\nসংযোগবিহীন"],"y":[62,41],"type":"bar"}],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fb9f3a"],[0.8888888888888888...</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ক্রমবর্ধমান প্রবণতা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পরিবারতন্ত্র কি বাড়ছে নাকি কমছে? অনেকে ধরে নেন, সময়ের সাথে সাথে গণতন্ত্র পরিপক্ব হলে পরিবারতন্ত্র কমবে। বাংলাদেশে কি সেটা হচ্ছে?</a:t>
            </a:r>
          </a:p>
          <a:p>
            <a:pPr>
              <a:spcAft>
                <a:spcPts val="600"/>
              </a:spcAft>
            </a:pPr>
            <a:r>
              <a:rPr sz="1400">
                <a:solidFill>
                  <a:srgbClr val="1F2937"/>
                </a:solidFill>
              </a:rPr>
              <a:t>window.PLOTLYENV=window.PLOTLYENV || {};                                if (document.getElementById("e661cdb6-d5bb-4c11-a286-b37306104c3d")) {                    Plotly.newPlot(                        "e661cdb6-d5bb-4c11-a286-b37306104c3d",                        [{"fill":"tozeroy","fillcolor":"rgba(192,57,43,0.08)","line":{"color":"#c0392b","width":3},"marker":{"size":10},"mode":"lines+markers","name":"পারিবারিক সদস্যের হার","x":["১ম\n(১৯৭৩)","৫ম\n(১৯৯১)","৭ম\n(১৯৯৬)","৮ম\n(২০০১)","৯ম\n(২০০৮)","১০ম\n(২০১৪)","১১শ\n(২০১৮)"],"y":[15,25,30,32,35,38,40],"type":"scatter"}],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রাজবংশ থেকে গণতন্ত্রে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এতক্ষণ যে ছবি দেখলেন, সেটা হতাশাজনক। কিন্তু এটা কি অপরিবর্তনীয়? অন্য দেশেরা কি পরিবারতন্ত্র ভাঙতে পেরেছে?</a:t>
            </a:r>
          </a:p>
          <a:p>
            <a:pPr>
              <a:spcAft>
                <a:spcPts val="600"/>
              </a:spcAft>
            </a:pPr>
            <a:r>
              <a:rPr sz="1400">
                <a:solidFill>
                  <a:srgbClr val="1F2937"/>
                </a:solidFill>
              </a:rPr>
              <a:t>হ্যাঁ, পেরেছে।</a:t>
            </a:r>
          </a:p>
          <a:p>
            <a:pPr>
              <a:spcAft>
                <a:spcPts val="600"/>
              </a:spcAft>
            </a:pPr>
            <a:r>
              <a:rPr sz="1400">
                <a:solidFill>
                  <a:srgbClr val="1F2937"/>
                </a:solidFill>
              </a:rPr>
              <a:t>ভারতে ২০১৪ সালে নরেন্দ্র মোদী নেহরু-গান্ধী পরিবারের ৬০ বছরের আধিপত্য ভেঙেছিলেন। মোদী গুজরাটের একটা সাধারণ পরিবার থেকে এসেছেন, চা বিক্রেতার ছেলে। দলীয় সংগঠনে কাজ করে, তৃণমূল থেকে উপরে উঠেছেন। মোদীকে পছন্দ করুন বা না করুন, এটা স্বীকার করতে হবে: ভারতের রাজনীতিতে তিনি প্রমাণ করেছেন যে পরিবারতন্ত্রের বাইরেও রাজনৈতিক নেতৃত্ব সম্ভব।</a:t>
            </a:r>
          </a:p>
          <a:p>
            <a:pPr>
              <a:spcAft>
                <a:spcPts val="600"/>
              </a:spcAft>
            </a:pPr>
            <a:r>
              <a:rPr sz="1400">
                <a:solidFill>
                  <a:srgbClr val="1F2937"/>
                </a:solidFill>
              </a:rPr>
              <a:t>ইন্দোনেশিয়ায় জোকো উইদোদো (জোকোই) আরেকটা উদাহরণ। কাঠমিস্ত্রির ছেলে, ছোট শহরের মেয়র থেকে শুরু করে রাষ্ট্রপতি হয়েছেন। কোনো রাজনৈতিক পরিবার নেই, কোনো সামরিক পটভূমি নেই।</a:t>
            </a:r>
          </a:p>
          <a:p>
            <a:pPr>
              <a:spcAft>
                <a:spcPts val="600"/>
              </a:spcAft>
            </a:pPr>
            <a:r>
              <a:rPr sz="1400">
                <a:solidFill>
                  <a:srgbClr val="1F2937"/>
                </a:solidFill>
              </a:rPr>
              <a:t>তাহলে পরিবারতন্ত্র ভাঙতে কী লাগে?</a:t>
            </a:r>
          </a:p>
          <a:p>
            <a:pPr>
              <a:spcAft>
                <a:spcPts val="600"/>
              </a:spcAft>
            </a:pPr>
            <a:r>
              <a:rPr sz="1400">
                <a:solidFill>
                  <a:srgbClr val="1F2937"/>
                </a:solidFill>
              </a:rPr>
              <a:t>প্রথম, দলের ভেতরে গণতন্ত্র। মনোনয়ন প্রক্রিয়া স্বচ্ছ হতে হবে। প্রাইমারি নির্বাচন চালু করা যায়, যেখানে দলের সদস্যরা ভোট দিয়ে প্রার্থী নির্বাচন করবে। দলপ্রধানের একক সিদ্ধান্তে মনোনয়ন দেওয়ার ব্যবস্থা বন্ধ করতে হবে।</a:t>
            </a:r>
          </a:p>
          <a:p>
            <a:pPr>
              <a:spcAft>
                <a:spcPts val="600"/>
              </a:spcAft>
            </a:pPr>
            <a:r>
              <a:rPr sz="1400">
                <a:solidFill>
                  <a:srgbClr val="1F2937"/>
                </a:solidFill>
              </a:rPr>
              <a:t>দ্বিতীয়, নির্বাচনী ব্যয় সীমিত করা। বাংলাদেশে আইনে নির্বাচনী ব্যয়সীমা আছে (২৫ লাখ টাকা), কিন্তু কেউ মানে না। প্রকৃত খরচ হয় কোটি কোটি টাকা। এই ব্যয় নিয়ন্ত্রণ করা গেলে সাধারণ মানুষের প্রতিদ্বন্দ্বিতার সুযোগ বাড়বে।</a:t>
            </a:r>
          </a:p>
          <a:p>
            <a:pPr>
              <a:spcAft>
                <a:spcPts val="600"/>
              </a:spcAft>
            </a:pPr>
            <a:r>
              <a:rPr sz="1400">
                <a:solidFill>
                  <a:srgbClr val="1F2937"/>
                </a:solidFill>
              </a:rPr>
              <a:t>তৃতীয়, রাজনৈতিক দলে পারিবারিক উত্তরাধিকার নিরুৎসাহিত করা। কিছু দেশে আইন আছে যে দলের প্রধানের নিকটাত্মীয় পরবর্তী প্রধান হতে পারবে না। বাংলাদেশে এটা আইন করা কঠিন হতে পারে, কিন্তু দলীয় সংবিধানে এই ধরনের বিধান রাখা সম্ভব।</a:t>
            </a:r>
          </a:p>
          <a:p>
            <a:pPr>
              <a:spcAft>
                <a:spcPts val="600"/>
              </a:spcAft>
            </a:pPr>
            <a:r>
              <a:rPr sz="1400">
                <a:solidFill>
                  <a:srgbClr val="1F2937"/>
                </a:solidFill>
              </a:rPr>
              <a:t>চতুর্থ, স্থানীয় সরকারকে শক্তিশালী করা। ইউনিয়ন পরিষদ, উপজেলা পরিষদ, এই প্রতিষ্ঠানগুলোকে শক্তিশালী করলে স্থানীয় নেতৃত্ব তৈরি হবে। মানুষ স্থানীয় পর্যায়ে কাজ করে দক্ষতা অর্জন করে জা...</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