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বিদ্যুৎ চুরি: কে চুরি করে, কে দাম দেয়?</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অদৃশ্য বিদ্যুৎ</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পায়রা বিদ্যুৎকেন্দ্র থেকে ১,৩২০ মেগাওয়াট বিদ্যুৎ তৈরি হলো। ট্রান্সমিশন লাইনে উঠলো। ঢাকা, চট্টগ্রাম, রাজশাহী, রংপুর, সারা দেশে ছড়িয়ে গেলো। কিন্তু যে বিদ্যুৎ তৈরি হলো আর যে বিদ্যুতের জন্য গ্রাহকরা বিল দিলো, তার মধ্যে একটা ফাঁক আছে। একটা বিশাল ফাঁক।</a:t>
            </a:r>
          </a:p>
          <a:p>
            <a:pPr>
              <a:spcAft>
                <a:spcPts val="600"/>
              </a:spcAft>
            </a:pPr>
            <a:r>
              <a:rPr sz="1400">
                <a:solidFill>
                  <a:srgbClr val="1F2937"/>
                </a:solidFill>
              </a:rPr>
              <a:t>এই ফাঁকটার সরকারি নাম "সিস্টেম লস"।</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0.85rem;</a:t>
            </a:r>
          </a:p>
          <a:p>
            <a:pPr>
              <a:spcAft>
                <a:spcPts val="600"/>
              </a:spcAft>
            </a:pPr>
            <a:r>
              <a:rPr sz="1400">
                <a:solidFill>
                  <a:srgbClr val="1F2937"/>
                </a:solidFill>
              </a:rPr>
              <a:t>color: #64748b;</a:t>
            </a:r>
          </a:p>
          <a:p>
            <a:pPr>
              <a:spcAft>
                <a:spcPts val="600"/>
              </a:spcAft>
            </a:pPr>
            <a:r>
              <a:rPr sz="1400">
                <a:solidFill>
                  <a:srgbClr val="1F2937"/>
                </a:solidFill>
              </a:rPr>
              <a:t>line-height: 1.4;</a:t>
            </a:r>
          </a:p>
          <a:p>
            <a:pPr>
              <a:spcAft>
                <a:spcPts val="600"/>
              </a:spcAft>
            </a:pPr>
            <a:r>
              <a:rPr sz="1400">
                <a:solidFill>
                  <a:srgbClr val="1F2937"/>
                </a:solidFill>
              </a:rPr>
              <a:t>}</a:t>
            </a:r>
          </a:p>
          <a:p>
            <a:pPr>
              <a:spcAft>
                <a:spcPts val="600"/>
              </a:spcAft>
            </a:pPr>
            <a:r>
              <a:rPr sz="1400">
                <a:solidFill>
                  <a:srgbClr val="1F2937"/>
                </a:solidFill>
              </a:rPr>
              <a:t>@media (max-width: 640px) {</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কে চুরি করে?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একটা ভুল ধারণা আছে যে বিদ্যুৎ চুরি শুধু বস্তির মানুষ বা গরিব পরিবার করে। বাস্তবতা আলাদা। বড় বড় শিল্পকারখানা, বাণিজ্যিক প্রতিষ্ঠান, এমনকি সরকারি প্রতিষ্ঠানও বিদ্যুৎ চুরির সাথে জড়িত। মিটার ম্যানিপুলেশন করে বিলের পরিমাণ কমিয়ে রাখা হয়। ডিস্ট্রিবিউশন লাইন থেকে সরাসরি সংযোগ নেওয়া হয় মিটার ছাড়া।</a:t>
            </a:r>
          </a:p>
          <a:p>
            <a:pPr>
              <a:spcAft>
                <a:spcPts val="600"/>
              </a:spcAft>
            </a:pPr>
            <a:r>
              <a:rPr sz="1400">
                <a:solidFill>
                  <a:srgbClr val="1F2937"/>
                </a:solidFill>
              </a:rPr>
              <a:t>রাজনৈতিক সংযোগ একটা বড় ভূমিকা রাখে। বিদ্যুৎ সমিতির পরিচালনা পর্ষদে স্থানীয় রাজনীতিবিদরা থাকেন। তাদের এলাকায় অবৈধ সংযোগের বিরুদ্ধে পদক্ষেপ নেওয়া কঠিন। লাইনম্যান বা মিটার রিডার যদি কারো অবৈধ সংযোগ কাটে, পরদিন তাকে হুমকি দেওয়া হয়। কিছু ক্ষেত্রে শারীরিক নির্যাতনও হয়েছে।</a:t>
            </a:r>
          </a:p>
          <a:p>
            <a:pPr>
              <a:spcAft>
                <a:spcPts val="600"/>
              </a:spcAft>
            </a:pPr>
            <a:r>
              <a:rPr sz="1400">
                <a:solidFill>
                  <a:srgbClr val="1F2937"/>
                </a:solidFill>
              </a:rPr>
              <a:t>এই ব্যবস্থার ফল? BPDB প্রতি বছর হাজার হাজার কোটি টাকা লোকসান করে। এই চার্টটা দেখুন:</a:t>
            </a:r>
          </a:p>
          <a:p>
            <a:pPr>
              <a:spcAft>
                <a:spcPts val="600"/>
              </a:spcAft>
            </a:pPr>
            <a:r>
              <a:rPr sz="1400">
                <a:solidFill>
                  <a:srgbClr val="1F2937"/>
                </a:solidFill>
              </a:rPr>
              <a:t>window.PLOTLYENV=window.PLOTLYENV || {};                                if (document.getElementById("7b32a6e0-20ce-465d-b0d1-ef1e6eb313a9")) {                    Plotly.newPlot(                        "7b32a6e0-20ce-465d-b0d1-ef1e6eb313a9",                        [{"marker":{"color":"#e74c3c"},"text":["৳5200 কোটি","৳6800 কোটি","৳7100 কোটি","৳8500 কোটি","৳9200 কোটি","৳10k কোটি","৳13k কোটি","৳16k কোটি","৳19k কোটি","৳22k কোটি","৳25k কোটি"],"textposition":"outside","x":["2015","2016","2017","2018","2019","2020","2021","2022","2023","2024","2025"],"y":[5200,6800,7100,8500,9200,10800,13500,16200,19500,22000,25500],"type":"bar"}],                        {"template":{"data":{"histogram2dcontour":[{"type":"histogram2dcontour","colorbar":{"outlinewidth":0,"ticks":""},"colorscale":[[0....</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যে বিদ্যুৎকেন্দ্র চলে না, তার জন্যও টাকা দিতে হয়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বিদ্যুৎ খাতে একটা অদ্ভুত ব্যবস্থা আছে। সরকার বেসরকারি কোম্পানিগুলোকে (IPP) বিদ্যুৎকেন্দ্র বানাতে দিয়েছে। চুক্তি অনুযায়ী, কেন্দ্র চলুক আর না চলুক, সরকারকে একটা নির্দিষ্ট পরিমাণ টাকা দিতে হবে। এটাকে বলে "ক্যাপাসিটি পেমেন্ট" বা "ক্যাপাসিটি চার্জ"।</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(document.getElementById("fabd907d-bb53-4bbf-879f-29894a698bba")) {                    Plotly.newPlot(                        "fabd907d-bb53-4bbf-879f-29894a698bba",                        [{"fill":"tozeroy","fillcolor":"rgba(230,126,34,0.12)","line":{"color":"#e67e22","width":3},"mode":"lines+markers","name":"ক্যাপাসিটি পেমেন্ট","x":[2015,2016,2017,2018,2019,2020,2021,2022,2023,2024,2025],"y":[5200,6400,7800,9500,11000,13200,15800,18000,20500,22800,25000],"type":"scatter"}],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ক্রস-সাবসিডির অন্যায়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বিদ্যুতের দাম সবার জন্য সমান না। আবাসিক গ্রাহকরা কম দাম দেন। শিল্প গ্রাহকরা বেশি দাম দেন। কৃষিতে ভর্তুকি মূল্যে বিদ্যুৎ দেওয়া হয়। এই ব্যবস্থাকে বলে "ক্রস-সাবসিডি"।</a:t>
            </a:r>
          </a:p>
          <a:p>
            <a:pPr>
              <a:spcAft>
                <a:spcPts val="600"/>
              </a:spcAft>
            </a:pPr>
            <a:r>
              <a:rPr sz="1400">
                <a:solidFill>
                  <a:srgbClr val="1F2937"/>
                </a:solidFill>
              </a:rPr>
              <a:t>window.PLOTLYENV=window.PLOTLYENV || {};                                if (document.getElementById("2fb3c085-2743-494c-b3f1-f39e95a1a4a5")) {                    Plotly.newPlot(                        "2fb3c085-2743-494c-b3f1-f39e95a1a4a5",                        [{"marker":{"color":["#27ae60","#3498db","#e74c3c","#8e44ad","#2c3e50"]},"text":["৳4.5","৳6.5","৳11.0","৳13.0","৳11.5"],"textposition":"outside","x":["কৃষি","আবাসিক\n(গড়)","শিল্প","বাণিজ্যিক","উৎপাদন\nখরচ"],"y":[4.5,6.5,11.0,13.0,11.5]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প্রিপেইড মিটার আর সমাধানের সূত্র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চুরি কমানোর একটা কার্যকর উপায় আছে: প্রিপেইড মিটার। মোবাইল ফোনের প্রিপেইড ব্যালেন্সের মতো, আগে টাকা দিন, তারপর বিদ্যুৎ ব্যবহার করুন। ব্যালেন্স শেষ হলে বিদ্যুৎ বন্ধ। চুরির সুযোগ কমে কারণ মিটার বাইপাস করলে সিস্টেম সেটা শনাক্ত করতে পারে।</a:t>
            </a:r>
          </a:p>
          <a:p>
            <a:pPr>
              <a:spcAft>
                <a:spcPts val="600"/>
              </a:spcAft>
            </a:pPr>
            <a:r>
              <a:rPr sz="1400">
                <a:solidFill>
                  <a:srgbClr val="1F2937"/>
                </a:solidFill>
              </a:rPr>
              <a:t>window.PLOTLYENV=window.PLOTLYENV || {};                                if (document.getElementById("86522f9a-7d92-4aa2-9fe1-9ba0c6cefc9d")) {                    Plotly.newPlot(                        "86522f9a-7d92-4aa2-9fe1-9ba0c6cefc9d",                        [{"marker":{"color":"#27ae60"},"name":"প্রিপেইড মিটার (লাখ)","text":["5 লাখ","8 লাখ","14 লাখ","22 লাখ","32 লাখ","45 লাখ","58 লাখ","72 লাখ","90 লাখ","110 লাখ","130 লাখ"],"textposition":"outside","x":["2015","2016","2017","2018","2019","2020","2021","2022","2023","2024","2025"],"y":[5.0,8.0,14.0,22.0,32.0,45.0,58.0,72.0,90.0,110.0,130.0],"type":"bar"},{"line":{"color":"#1a5276","width":2},"mode":"lines+markers","name":"মোট সংযোগের শতাংশ","x":["2015","2016","2017","2018","2019","2020","2021","2022","2023","2024","2025"],"y":[1.1627906976744187,1.8604651162790697,3.255813953488372,5.116279069767442,7.441860465116279,10.465116279069768,13.488372093023257,16.74418604651163,20.930232558139537,25.581395348837212,30.23255813953488],"yaxis":"y2","type":"scatter"}],                        {"template":{"data":{"histogram2dcontour":[{"type":"histogram2dcontour","colorbar":{"outlinewidth":0,"ticks":""},"colorscale":[[0.0,"#0d0887"],[0.111111111...</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