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সারের ভর্তুকিতে কে লাভবান?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করিম চাচার সারের লাইন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চাচা ময়মনসিংহের ত্রিশালে তিন বিঘা জমি চাষ করে। বোরো মৌসুমে ইউরিয়া লাগে ১৫০ কেজি। সরকার নির্ধারিত দাম ১৬ টাকা কেজি। মানে ২,৪০০ টাকার সার। কিন্তু করিম চাচা কখনো ১৬ টাকায় সার পায় না। ডিলারের কাছে দাম ২২-২৫ টাকা। কখনো ৩০। কারণ? "স্টক নেই ভাই, একটু বেশি দিতে হবে।"</a:t>
            </a:r>
          </a:p>
          <a:p>
            <a:pPr>
              <a:spcAft>
                <a:spcPts val="600"/>
              </a:spcAft>
            </a:pPr>
            <a:r>
              <a:rPr sz="1400">
                <a:solidFill>
                  <a:srgbClr val="1F2937"/>
                </a:solidFill>
              </a:rPr>
              <a:t>করিম চাচা জানে না যে সরকার প্রতি কেজি ইউরিয়ায় ৩০-৪০ টাকা ভর্তুকি দেয়। আন্তর্জাতিক বাজারে ইউরিয়ার দাম কেজিতে ৫০-৫৫ টাকা। সরকার সেটা ১৬ টাকায় বিক্রি করে কৃষকদের কাছে। এই পার্থক্যটা, প্রতি কেজিতে ৩৫-৪০ টাকা, সেটাই ভর্তুকি। কিন্তু করিম চাচা পায় কত? ডিলার ২২ টাকায় বেচলে করিম চাচা পাচ্ছে ভর্তুকির একটা অংশ, বাকিটা ডিলারের পকেটে।</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ইউরিয়া আসক্তি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কৃষক সার বলতে বোঝে ইউরিয়া। ধানের পাতা হলুদ হলে ইউরিয়া। ফলন কম হলে ইউরিয়া। জমি ক্লান্ত লাগলে আরো ইউরিয়া। এটা একটা আসক্তি, এবং এই আসক্তি বাংলাদেশের মাটিকে ধীরে ধীরে মেরে ফেলছে।</a:t>
            </a:r>
          </a:p>
          <a:p>
            <a:pPr>
              <a:spcAft>
                <a:spcPts val="600"/>
              </a:spcAft>
            </a:pPr>
            <a:r>
              <a:rPr sz="1400">
                <a:solidFill>
                  <a:srgbClr val="1F2937"/>
                </a:solidFill>
              </a:rPr>
              <a:t>window.PLOTLYENV=window.PLOTLYENV || {};                                if (document.getElementById("0b129080-0e97-47bb-b46a-d2ae160a75a3")) {                    Plotly.newPlot(                        "0b129080-0e97-47bb-b46a-d2ae160a75a3",                        [{"line":{"color":"#2980b9","width":3},"mode":"lines+markers","name":"ইউরিয়া","stackgroup":"one","x":[2005,2006,2007,2008,2009,2010,2011,2012,2013,2014,2015,2016,2017,2018,2019,2020,2021,2022,2023,2024,2025],"y":[20.0,21.5,23.0,24.0,25.0,26.0,27.5,28.0,29.0,29.5,30.0,30.5,31.0,32.0,33.0,33.5,34.0,34.5,35.0,35.5,36.0],"type":"scatter"},{"line":{"color":"#e74c3c","width":2},"mode":"lines+markers","name":"টিএসপি","stackgroup":"one","x":[2005,2006,2007,2008,2009,2010,2011,2012,2013,2014,2015,2016,2017,2018,2019,2020,2021,2022,2023,2024,2025],"y":[5.0,5.2,5.5,5.8,6.0,6.2,6.5,6.8,7.0,7.2,7.5,7.8,8.0,8.2,8.5,8.5,8.8,9.0,9.2,9.5,9.5],"type":"scatter"},{"line":{"color":"#f39c12","width":2},"mode":"lines+markers","name":"এমওপি","stackgroup":"one","x":[2005,2006,2007,2008,2009,2010,2011,2012,2013,2014,2015,2016,2017,2018,2019,2020,2021,2022,2023,2024,2025],"y":[3.5,3.8,4.0,4.2,4.5,4.8,5.0,5.2,5.5,5.8,6.0,6.2,6.5,6.8,7.0,7.2,7.5,7.5,7.8,8.0,8.0],"type":"scatter"},{"line":{"color":"#27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ভর্তুকি কার পকেটে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 বলে ভর্তুকি কৃষকের জন্য। কিন্তু বাস্তবতা ভিন্ন।</a:t>
            </a:r>
          </a:p>
          <a:p>
            <a:pPr>
              <a:spcAft>
                <a:spcPts val="600"/>
              </a:spcAft>
            </a:pPr>
            <a:r>
              <a:rPr sz="1400">
                <a:solidFill>
                  <a:srgbClr val="1F2937"/>
                </a:solidFill>
              </a:rPr>
              <a:t>বাংলাদেশে সার বিতরণ করে বিএডিসি (Bangladesh Agricultural Development Corporation)। বিএডিসি থেকে সার যায় জেলা পর্যায়ের ডিলারদের কাছে, সেখান থেকে উপজেলা ডিলার, তারপর ইউনিয়ন পর্যায়ের খুচরা বিক্রেতা, এবং অবশেষে কৃষকের হাতে। প্রতিটা ধাপে কিছু টাকা "হারিয়ে" যায়।</a:t>
            </a:r>
          </a:p>
          <a:p>
            <a:pPr>
              <a:spcAft>
                <a:spcPts val="600"/>
              </a:spcAft>
            </a:pPr>
            <a:r>
              <a:rPr sz="1400">
                <a:solidFill>
                  <a:srgbClr val="1F2937"/>
                </a:solidFill>
              </a:rPr>
              <a:t>window.PLOTLYENV=window.PLOTLYENV || {};                                if (document.getElementById("836afd51-f1c8-41d1-a827-50cc004decb8")) {                    Plotly.newPlot(                        "836afd51-f1c8-41d1-a827-50cc004decb8",                        [{"marker":{"color":["#1a5276","#2980b9","#e67e22","#c0392b","#7f8c8d"]},"name":"ভর্তুকির অংশ (%)","text":["38%","22%","18%","8%","14%"],"textposition":"outside","x":["বৃহৎ কৃষক\n(\u003e৫ একর)","মাঝারি কৃষক\n(৩-৫ একর)","ক্ষুদ্র কৃষক\n(১-৩ একর)","প্রান্তিক কৃষক\n(\u003c১ একর)","ডিলার\u002f\nমধ্যস্বত্বভোগী"],"y":[38,22,18,8,14],"type":"bar"},{"line":{"color":"#2c3e50","dash":"dot","width":2},"marker":{"size":8},"mode":"lines+markers","name":"কৃষকের সংখ্যা (%)","x":["বৃহৎ কৃষক\n(\u003e৫ একর)","মাঝারি কৃষক\n(৩-৫ একর)","ক্ষুদ্র কৃষক\n(১-৩ একর)","প্রান্তিক কৃষক\n(\u003c১ একর)"],"y":[6,10,32,52],"type":"scatter"}],                        {"template":{"data":{"histogram2dcontour":[{"type":"histogram2dcontour","colorbar":{"outlinewidth":0,"ticks":""},"colorscale":[[0.0,"#0d0887"],[0.1111111111111111,"#46039f"],[0.2222222222222222,"#7201a8"],[0.33333333333333...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বাজেটের ভারী বোঝা</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সারের ভর্তুকি বাংলাদেশের বাজেটের একটা বড় অংশ খেয়ে ফেলে। এই টাকা দিয়ে শিক্ষা, স্বাস্থ্য, অবকাঠামোতে বিনিয়োগ করা যেত। কিন্তু সেটা হচ্ছে না।</a:t>
            </a:r>
          </a:p>
          <a:p>
            <a:pPr>
              <a:spcAft>
                <a:spcPts val="600"/>
              </a:spcAft>
            </a:pPr>
            <a:r>
              <a:rPr sz="1400">
                <a:solidFill>
                  <a:srgbClr val="1F2937"/>
                </a:solidFill>
              </a:rPr>
              <a:t>window.PLOTLYENV=window.PLOTLYENV || {};                                if (document.getElementById("5d5f3c77-3bed-47bf-9589-a0e60377d541")) {                    Plotly.newPlot(                        "5d5f3c77-3bed-47bf-9589-a0e60377d541",                        [{"marker":{"color":["#3498db","#3498db","#3498db","#3498db","#3498db","#3498db","#3498db","#3498db","#3498db","#3498db","#3498db","#3498db","#c0392b","#c0392b","#3498db","#3498db"]},"name":"সার ভর্তুকি (% বাজেট)","text":["3.8%","4.2%","4.0%","3.5%","3.3%","3.6%","3.8%","3.5%","3.7%","3.9%","3.2%","4.0%","5.5%","4.8%","4.2%","4.0%"],"textposition":"outside","x":["2010","2011","2012","2013","2014","2015","2016","2017","2018","2019","2020","2021","2022","2023","2024","2025"],"y":[3.8,4.2,4.0,3.5,3.3,3.6,3.8,3.5,3.7,3.9,3.2,4.0,5.5,4.8,4.2,4.0],"type":"bar"},{"line":{"color":"#2ecc71","dash":"dot","width":2},"mode":"lines+markers","name":"স্বাস্থ্য বাজেট (% বাজেট)","x":["2010","2011","2012","2013","2014","2015","2016","2017","2018","2019","2020","2021","2022","2023","2024","2025"],"y":[4.2,4.5,4.6,4.8,4.9,5.0,5.0,5.1,5.2,5.2,5.3,5.3,5.4,5.4,5.4,5.4],"type":"scatter"}],                        {"template":{"data":{"histogram2dcontour":[{"type":"histogram2dcontour","colorbar":{"outlinewidth":0,"ticks":""},"colorscale":[[0.0,"#0...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জৈব সারের স্বপ্ন আর বাস্তবতা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সবাই বলে জৈব সার ব্যবহার বাড়ান। কম্পোস্ট করুন। ভার্মিকম্পোস্ট করুন। কিন্তু বাস্তবতা কী?</a:t>
            </a:r>
          </a:p>
          <a:p>
            <a:pPr>
              <a:spcAft>
                <a:spcPts val="600"/>
              </a:spcAft>
            </a:pPr>
            <a:r>
              <a:rPr sz="1400">
                <a:solidFill>
                  <a:srgbClr val="1F2937"/>
                </a:solidFill>
              </a:rPr>
              <a:t>window.PLOTLYENV=window.PLOTLYENV || {};                                if (document.getElementById("e0a60d6b-64a2-4643-bee1-0c529ade0585")) {                    Plotly.newPlot(                        "e0a60d6b-64a2-4643-bee1-0c529ade0585",                        [{"marker":{"color":["#2ecc71","#2ecc71","#2ecc71","#2ecc71","#2ecc71","#2ecc71","#c0392b"]},"text":["12.0%","5.0%","3.5%","3.0%","1.8%","1.2%","0.6%"],"textposition":"outside","x":["ডেনমার্ক","থাইল্যান্ড","ফিলিপাইন","ভারত","ইন্দোনেশিয়া","ভিয়েতনাম","বাংলাদেশ"],"y":[12.0,5.0,3.5,3.0,1.8,1.2,0.6]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সমাধানের রূপরেখা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জটিল, কিন্তু অমীমাংসেয় না। কয়েকটা পথ দেখা যায়।</a:t>
            </a:r>
          </a:p>
          <a:p>
            <a:pPr>
              <a:spcAft>
                <a:spcPts val="600"/>
              </a:spcAft>
            </a:pPr>
            <a:r>
              <a:rPr sz="1400">
                <a:solidFill>
                  <a:srgbClr val="1F2937"/>
                </a:solidFill>
              </a:rPr>
              <a:t>সরাসরি নগদ স্থানান্তর (DBT)। ডিলার ব্যবস্থা বাদ দিন। ভর্তুকির টাকা সরাসরি কৃষকের বিকাশ বা নগদ অ্যাকাউন্টে পাঠান। ভারত এটা করেছে তাদের PM-KISAN প্রকল্পে। বাংলাদেশের ডিজিটাল আইডি আর মোবাইল ব্যাংকিং পরিকাঠামো যথেষ্ট পরিপক্ব এটা করার জন্য। এতে ডিলার পর্যায়ের দুর্নীতি বন্ধ হবে, আর কৃষক নিজে সিদ্ধান্ত নিতে পারবে কোন সার কিনবে।</a:t>
            </a:r>
          </a:p>
          <a:p>
            <a:pPr>
              <a:spcAft>
                <a:spcPts val="600"/>
              </a:spcAft>
            </a:pPr>
            <a:r>
              <a:rPr sz="1400">
                <a:solidFill>
                  <a:srgbClr val="1F2937"/>
                </a:solidFill>
              </a:rPr>
              <a:t>Neem-coated urea বাধ্যতামূলক করা। নিম প্রলেপযুক্ত ইউরিয়া ধীরে ধীরে নাইট্রোজেন ছাড়ে, ফলে কম সারে বেশি কাজ হয়। ভারতে এটা বাধ্যতামূলক করার পর ইউরিয়ার অপচয় ১০-১৫% কমেছে, অবৈধ ব্যবহার (শিল্পে, মাছ চাষে) কমেছে। বাংলাদেশে এই সহজ পদক্ষেপটা এখনো নেওয়া হয়নি।</a:t>
            </a:r>
          </a:p>
          <a:p>
            <a:pPr>
              <a:spcAft>
                <a:spcPts val="600"/>
              </a:spcAft>
            </a:pPr>
            <a:r>
              <a:rPr sz="1400">
                <a:solidFill>
                  <a:srgbClr val="1F2937"/>
                </a:solidFill>
              </a:rPr>
              <a:t>মৃত্তিকা পরীক্ষা ভিত্তিক সুপারিশ। SRDI (Soil Resource Development Institute) প্রতিটা ইউনিয়নে মাটি পরীক্ষা করে সার সুপারিশ দিতে পারে। কিন্তু SRDI-র জনবল অপ্রতুল, বাজেট সীমিত। ডিজিটাল মৃত্তিকা মানচিত্র (Digital Soil Map) তৈরি করে কৃষকের ফোনে সার সুপারিশ পাঠানো সম্ভব। প্রযুক্তি আছে, ইচ্ছা নেই।</a:t>
            </a:r>
          </a:p>
          <a:p>
            <a:pPr>
              <a:spcAft>
                <a:spcPts val="600"/>
              </a:spcAft>
            </a:pPr>
            <a:r>
              <a:rPr sz="1400">
                <a:solidFill>
                  <a:srgbClr val="1F2937"/>
                </a:solidFill>
              </a:rPr>
              <a:t>জৈব সারে ভর্তুকি দেওয়া। রাসায়নিক সারের ভর্তুকি ধীরে ধীরে কমিয়ে সেই টাকা জৈব সারে ভর্তুকি দিন। কম্পোস্ট উৎপাদকদের প্রণোদনা দিন। ভার্মিকম্পোস্ট কারখানায় বিনিয়োগ করুন। দশ বছরের মধ্যে রাসায়নিক সারের ভর্তুকি অর্ধেকে নামিয়ে সেই টাকা জৈব কৃষি প্রসারে ব্যবহার করা সম্ভব।</a:t>
            </a:r>
          </a:p>
          <a:p>
            <a:pPr>
              <a:spcAft>
                <a:spcPts val="600"/>
              </a:spcAft>
            </a:pPr>
            <a:r>
              <a:rPr sz="1400">
                <a:solidFill>
                  <a:srgbClr val="1F2937"/>
                </a:solidFill>
              </a:rPr>
              <a:t>আমদানি নির্ভরতা কমানো। দেশীয় সার কারখানাগুলো আধুনিকায়ন করুন। যমুনা, চিটাগাং, আশুগঞ্জ কারখানা পুরনো আর অদক্ষ। নতুন কারখানা স্থাপন বা পুরনো কারখানা আপগ্রেড করলে আমদানি নির্ভরতা কমবে, বৈশ্বিক দাম ওঠানামার ধাক্কা কমবে।</a:t>
            </a:r>
          </a:p>
          <a:p>
            <a:pPr>
              <a:spcAft>
                <a:spcPts val="600"/>
              </a:spcAft>
            </a:pPr>
            <a:r>
              <a:rPr sz="1400">
                <a:solidFill>
                  <a:srgbClr val="1F2937"/>
                </a:solidFill>
              </a:rPr>
              <a:t>ফিরে যাই করিম চাচার কাছে। করিম চাচা জানে না ভর্তুকি কী, DBT কী, N...</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