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মাছে-ভাতে বাঙালি, কিন্তু মাছ কোথায়?</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জসিমের পদ্মা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পদ্মার পাড়ে একটা গ্রাম। নাম ধরুন চরভদ্রাসন। জসিম শেখের বয়স ৪৫। জেলে। তার বাবাও জেলে ছিল, দাদাও। তিন প্রজন্ম এই পদ্মায় মাছ ধরে সংসার চালিয়েছে।</a:t>
            </a:r>
          </a:p>
          <a:p>
            <a:pPr>
              <a:spcAft>
                <a:spcPts val="600"/>
              </a:spcAft>
            </a:pPr>
            <a:r>
              <a:rPr sz="1400">
                <a:solidFill>
                  <a:srgbClr val="1F2937"/>
                </a:solidFill>
              </a:rPr>
              <a:t>জসিমের বাবা একসময় দিনে ৫০ কেজি ইলিশ ধরতো। ভরা মৌসুমে একটা নৌকা ভরে মাছ আসতো। ইলিশের রুপালি ঝলক দেখে মনে হতো নদী রুপা ফলিয়েছে। পদ্মার পাড়ে বসে হিসাব করার দরকার হতো না, মাছই ছিল হিসাব। সেই মাছে ছেলেমেয়েদের পড়ানো হয়েছে, মেয়ের বিয়ে দেওয়া হয়েছে, টিনের ঘর পাকা হয়েছে।</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ইলিশের যুদ্ধ</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ইলিশ বাংলাদেশের জাতীয় মাছ। শুধু মাছ না, সাংস্কৃতিক প্রতীক। পহেলা বৈশাখে পান্তা-ইলিশ ছাড়া উৎসব হয় না। বিয়ের অনুষ্ঠানে ইলিশ না থাকলে মেনু অসম্পূর্ণ। প্রবাসী বাঙালি দেশে ফিরলে প্রথম যে খাবার চায়, সেটা ইলিশ ভাজা।</a:t>
            </a:r>
          </a:p>
          <a:p>
            <a:pPr>
              <a:spcAft>
                <a:spcPts val="600"/>
              </a:spcAft>
            </a:pPr>
            <a:r>
              <a:rPr sz="1400">
                <a:solidFill>
                  <a:srgbClr val="1F2937"/>
                </a:solidFill>
              </a:rPr>
              <a:t>কিন্তু ইলিশ সংকটে পড়েছিল। ২০০০ দশকের শুরুতে অতিরিক্ত আহরণ, প্রজনন মৌসুমে ধরা, জাটকা (ছোট ইলিশ) নিধন, এসব মিলিয়ে ইলিশের সংখ্যা ভয়াবহভাবে কমে গেছিল।</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(document.getElementById("74d47850-956c-4e2a-98d9-f730f0774dd3")) {                    Plotly.newPlot(                        "74d47850-956c-4e2a-98d9-f730f0774dd3",                        [{"marker":{"color":["#c0392b","#c0392b","#c0392b","#27ae60","#27ae60","#27ae60","#27ae60","#27ae60","#27ae60","#27ae60","#27ae60","#27ae60","#27ae60","#27ae60","#27ae60","#27ae60","#27ae60","#27ae60","#27ae60","#27ae60","#27ae60","#27ae60","#27ae60","#27ae60","#27ae60","#27ae60"]},"text":["2.2","2.1","1.9","2.0","2.2","2.5","2.6","2.7","2.9","3.0","3.1","3.4","3.5","3.8","3.9","4.0","4.2","4.5","5.0","5.2","5.3","5.1","5.4","5.7","5.5","5.6"],"textfont":{"size":9},"textposition":"outside","x":["2000","2001","2002","2003","2004","2005","2006","2007","2008","2009","2010","2011","2012","2013","2014","2015","2016","2017","2018","2019","2020","2021","2022","2023","2024","2025"],"y":[2.2,2.1,1.9,2.0,2.2,2.5,2.6,2.7,2.9,3.0,3.1,3.4,3.5,3.8,3.9,4.0,4.2,4.5,5.0,5.2,5.3,5.1,5.4,5.7,5.5,5.6],"t...</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পুকুরে বিপ্লব, কিন্তু কোন মূল্যে?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একুয়াকালচারে বিশ্বের তৃতীয় বৃহত্তম দেশ। চীন আর ভারতের পরেই। একটা মুহূর্ত থামুন আর এই তথ্যটা হজম করুন। ১৭ কোটি মানুষের এই ছোট দেশটা মাছ চাষে পুরো পৃথিবীতে তৃতীয়।</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(document.getElementById("8e942ed6-9d60-4e7e-b20b-8afbac597715")) {                    Plotly.newPlot(                        "8e942ed6-9d60-4e7e-b20b-8afbac597715",                        [{"fill":"tozeroy","fillcolor":"rgba(41,128,185,0.1)","line":{"color":"#2980b9","width":3},"mode":"lines+markers","name":"একুয়াকালচার উৎপাদন","x":[1990,1991,1992,1993,1994,1995,1996,1997,1998,1999,2000,2001,2002,2003,2004,2005,2006,2007,2008,2009,2010,2011,2012,2013,2014,2015,2016,2017,2018,2019,2020,2021,2022,2023,2024,2025],"y":[1.9,2.1,2.3,2.6,3.0,3.3,3.7,4.2,4.8,5.3,6.6,7.1,7.9,8.6,9.1,10.0,10.8,11.6,12.6,13.5,14.9,16.0,17.8,19.6,20.5,21.5,22.7,23.9,25.0,26.1,26.9,27.3,27.8,28.0,28.3,28.5]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ভাতের দেশে ভাত ছাড়া কিছু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কৃষি মানে ধান। ধান মানে ভাত। আর ভাত মানে জীবন। কিন্তু এই নির্ভরতা কতটা বিপজ্জনক, সেটা বেশিরভাগ মানুষ জানে না।</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(document.getElementById("b9a51911-ba08-4a3a-9b55-089380c1cf04")) {                    Plotly.newPlot(                        "b9a51911-ba08-4a3a-9b55-089380c1cf04",                        [{"hole":0.45,"labels":["ধান","সবজি","তেলবীজ","ডাল","গম","ফল","মসলা","অন্যান্য"],"marker":{"colors":["#f39c12","#27ae60","#27ae60","#2ecc71","#3498db","#9b59b6","#e67e22","#95a5a6"]},"pull":[0.05,0,0,0,0,0,0,0],"textinfo":"label+percent","textposition":"outside","values":[77,7,4,3,3,3,2,1],"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২০৫০ সালে কী খাবো?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এখন একটু সামনে তাকানো যাক। ২০৫০ সালে বাংলাদেশের জনসংখ্যা হবে ২০ কোটির কাছাকাছি। শহরে থাকবে ৫৫-৬০% মানুষ। আয় বাড়বে, খাদ্যাভ্যাস বদলাবে। মানুষ বেশি মাংস, দুধ, ডিম, ফল, সবজি খাবে। শুধু ভাত-ডাল দিয়ে চলবে না।</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(document.getElementById("df6aacb4-868b-4832-a738-87166ffe3818")) {                    Plotly.newPlot(                        "df6aacb4-868b-4832-a738-87166ffe3818",                        [{"line":{"color":"#c0392b","width":3},"mode":"lines+markers","name":"ক্যালরি চাহিদা (সূচক)","x":[2020,2025,2030,2035,2040,2045,2050],"y":[100,108,118,130,145,160,175],"type":"scatter"},{"line":{"color":"#e67e22","dash":"dash","width":2},"mode":"lines+markers","name":"উৎপাদন (বর্তমান ধারা)","x":[2020,2025,2030,2035,2040,2045,2050],"y":[100,104,107,108,106,102,95],"type":"scatter"},{"line":{"color":"#27ae60","dash":"dash","width":2},"mode":"lines+markers","name":"উৎপাদন (সংস্কার হলে)","x":[2020,2025,2030,2035,2040,2045,2050],"y":[100,104,110,118,128,140,155],"type":"scatter"},{"fill":"toself","fillcolor":"rgba(192,57,43,0.08)","hoverinfo":"skip","line":{"width":0},"showlegend":false,"x":[2020,2025,2030,2035,2040,2045,2050,2050,2045,2040,2035,2030,2025,2020],"y":[100,108,118,130,145,160,175,95,102,106,108,107,104,100],"type":"scatter"}],                        {"template":{"data":{"histogram2dcontour":[{"type":"histogram2dcontour","colorbar"...</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