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জেলেদের ঋণ ফাঁদ: সমুদ্রে গেলেও মুক্তি নেই</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জালের ওপাশে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তার নাম করিম। বয়স ৪২। পটুয়াখালীর কুয়াকাটা থেকে সমুদ্রে মাছ ধরতে যায়। বাবাও জেলে ছিলেন, দাদাও। তিন প্রজন্ম ধরে একই পেশা, একই দারিদ্র্য।</a:t>
            </a:r>
          </a:p>
          <a:p>
            <a:pPr>
              <a:spcAft>
                <a:spcPts val="600"/>
              </a:spcAft>
            </a:pPr>
            <a:r>
              <a:rPr sz="1400">
                <a:solidFill>
                  <a:srgbClr val="1F2937"/>
                </a:solidFill>
              </a:rPr>
              <a:t>করিম সমুদ্রে যাওয়ার আগে মহাজনের কাছ থেকে ধার নেয়। এটাকে বলে "দাদন"। মহাজন ৫০ হাজার টাকা দেয়, শর্ত একটাই: মাছ ধরে ফিরলে সব মাছ তাকেই বিক্রি করতে হবে, তার ঠিক করা দামে। বাজারে যে মাছের কেজি ৮০০ টাকা, মহাজন দেয় ৩০০। করিম জানে এটা অন্যায়। কিন্তু দাদন না নিলে নৌকার জ্বালানি কেনার টাকা নেই, জাল মেরামতের টাকা নেই, পরিবারের খাওয়ার টাকা নেই।</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দাদনের শিকল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দাদন ব্যবস্থা কোনো নতুন জিনিস না। শত বছর ধরে বাংলাদেশের উপকূলীয় আর নদীতীরবর্তী অঞ্চলে এটা চলে আসছে। কিন্তু এটা ঠিক কীভাবে কাজ করে?</a:t>
            </a:r>
          </a:p>
          <a:p>
            <a:pPr>
              <a:spcAft>
                <a:spcPts val="600"/>
              </a:spcAft>
            </a:pPr>
            <a:r>
              <a:rPr sz="1400">
                <a:solidFill>
                  <a:srgbClr val="1F2937"/>
                </a:solidFill>
              </a:rPr>
              <a:t>মহাজন (যাকে স্থানীয়ভাবে "দাদনদার" বা "আড়তদার" বলে) মাছ ধরার মৌসুমের শুরুতে জেলেকে অগ্রিম টাকা দেয়। এই টাকায় জেলে জাল কেনে, নৌকা মেরামত করে, পরিবারের জন্য চাল-ডাল কেনে। বিনিময়ে জেলে চুক্তিবদ্ধ হয় যে সমস্ত মাছ শুধু সেই মহাজনের কাছেই বিক্রি করবে, মহাজনের ধার্য করা দামে।</a:t>
            </a:r>
          </a:p>
          <a:p>
            <a:pPr>
              <a:spcAft>
                <a:spcPts val="600"/>
              </a:spcAft>
            </a:pPr>
            <a:r>
              <a:rPr sz="1400">
                <a:solidFill>
                  <a:srgbClr val="1F2937"/>
                </a:solidFill>
              </a:rPr>
              <a:t>window.PLOTLYENV=window.PLOTLYENV || {};                                if (document.getElementById("c6b6b207-4af6-468c-8afd-6aa4dc167c7a")) {                    Plotly.newPlot(                        "c6b6b207-4af6-468c-8afd-6aa4dc167c7a",                        [{"marker":{"color":"#c0392b"},"name":"গড় দাদন ঋণ (টাকা)","text":["৳50K","৳100K","৳150K"],"textposition":"outside","x":["ছোট নৌকা\n(অভ্যন্তরীণ)","মাঝারি নৌকা\n(উপকূলীয়)","ট্রলার\n(সামুদ্রিক)"],"y":[50000,100000,150000],"yaxis":"y","type":"bar"},{"line":{"color":"#e67e22","width":3},"marker":{"size":12,"symbol":"diamond"},"mode":"lines+markers","name":"প্রকৃত সুদহার (%)","x":["ছোট নৌকা\n(অভ্যন্তরীণ)","মাঝারি নৌকা\n(উপকূলীয়)","ট্রলার\n(সামুদ্রিক)"],"y":[60,80,120],"yaxis":"y2","type":"scatter"}],                        {"template":{"data":{"histogram2dcontour":[{"type":"histogram2dcontour","colorbar":{"outlinewidth":0,"ticks":""},"colorscale":[[0.0,"#0d0887"],[0.1111111111111111,"#46039f"],[0.2222222222222222,"#7201a8"],[0.3333333333333333,"#9c179e"],[0.4444444...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ইলিশের রাজনীতি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ইলিশ বাংলাদেশের জাতীয় মাছ। বাঙালি সংস্কৃতিতে ইলিশের স্থান অনন্য। কিন্তু ইলিশ ধরা জেলেদের জন্য এটা শুধু সংস্কৃতি না, এটা জীবিকা। আর সেই জীবিকায় সরকার প্রতি বছর ৬৫ দিনের নিষেধাজ্ঞা দেয়।</a:t>
            </a:r>
          </a:p>
          <a:p>
            <a:pPr>
              <a:spcAft>
                <a:spcPts val="600"/>
              </a:spcAft>
            </a:pPr>
            <a:r>
              <a:rPr sz="1400">
                <a:solidFill>
                  <a:srgbClr val="1F2937"/>
                </a:solidFill>
              </a:rPr>
              <a:t>মার্চ থেকে এপ্রিল পর্যন্ত ২২ দিন (জাটকা সংরক্ষণ) এবং অক্টোবরে মা ইলিশ রক্ষায় আরো ২২ দিন। এছাড়া বছরের বিভিন্ন সময়ে অঞ্চলভিত্তিক নিষেধাজ্ঞা মিলিয়ে মোট ৬৫ দিন জেলেরা সমুদ্রে বা নদীতে ইলিশ ধরতে পারে না।</a:t>
            </a:r>
          </a:p>
          <a:p>
            <a:pPr>
              <a:spcAft>
                <a:spcPts val="600"/>
              </a:spcAft>
            </a:pPr>
            <a:r>
              <a:rPr sz="1400">
                <a:solidFill>
                  <a:srgbClr val="1F2937"/>
                </a:solidFill>
              </a:rPr>
              <a:t>window.PLOTLYENV=window.PLOTLYENV || {};                                if (document.getElementById("8c627b46-0db7-4ce5-8779-f4d99a437ca4")) {                    Plotly.newPlot(                        "8c627b46-0db7-4ce5-8779-f4d99a437ca4",                        [{"fill":"tozeroy","fillcolor":"rgba(41,128,185,0.1)","line":{"color":"#2980b9","width":3},"mode":"lines+markers","name":"ইলিশ উৎপাদন (হাজার মে.টন)","x":[2005,2006,2007,2008,2009,2010,2011,2012,2013,2014,2015,2016,2017,2018,2019,2020,2021,2022,2023,2024,2025],"y":[279,290,298,310,280,308,340,350,360,385,395,410,420,440,460,480,500,517,530,550,575],"type":"scatter"}],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মাছের দাম কে পায়?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 সমুদ্র থেকে ইলিশ ধরে আনে। সেই ইলিশ ঢাকার কারওয়ান বাজারে কেজি ১,২০০-১,৫০০ টাকায় বিক্রি হয়। করিম পায় কত? কেজি ৩০০-৪০০ টাকা। মানে খুচরা মূল্যের ২৫-৩০%।</a:t>
            </a:r>
          </a:p>
          <a:p>
            <a:pPr>
              <a:spcAft>
                <a:spcPts val="600"/>
              </a:spcAft>
            </a:pPr>
            <a:r>
              <a:rPr sz="1400">
                <a:solidFill>
                  <a:srgbClr val="1F2937"/>
                </a:solidFill>
              </a:rPr>
              <a:t>বাকি ৭০-৭৫% কোথায় যায়?</a:t>
            </a:r>
          </a:p>
          <a:p>
            <a:pPr>
              <a:spcAft>
                <a:spcPts val="600"/>
              </a:spcAft>
            </a:pPr>
            <a:r>
              <a:rPr sz="1400">
                <a:solidFill>
                  <a:srgbClr val="1F2937"/>
                </a:solidFill>
              </a:rPr>
              <a:t>window.PLOTLYENV=window.PLOTLYENV || {};                                if (document.getElementById("97725cba-bd24-4d02-ace6-0c3d582eda1d")) {                    Plotly.newPlot(                        "97725cba-bd24-4d02-ace6-0c3d582eda1d",                        [{"marker":{"color":["#e67e22","#c0392b","#8e44ad","#95a5a6","#8e44ad","#2c3e50"]},"text":["25%","20%","15%","10%","15%","15%"],"textposition":"outside","x":["জেলে","আড়তদার\u002f\nমহাজন","পাইকার","পরিবহন","শহরের\nআড়তদার","খুচরা\nবিক্রেতা"],"y":[25,20,15,10,15,15]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সমুদ্র আর দারিদ্র্য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জেলেদের দুটো জগৎ আছে: সামুদ্রিক আর অভ্যন্তরীণ। দুই জগতের চিত্র আলাদা, কিন্তু দারিদ্র্য সবখানে।</a:t>
            </a:r>
          </a:p>
          <a:p>
            <a:pPr>
              <a:spcAft>
                <a:spcPts val="600"/>
              </a:spcAft>
            </a:pPr>
            <a:r>
              <a:rPr sz="1400">
                <a:solidFill>
                  <a:srgbClr val="1F2937"/>
                </a:solidFill>
              </a:rPr>
              <a:t>window.PLOTLYENV=window.PLOTLYENV || {};                                if (document.getElementById("c480d7f7-9090-4b72-ab18-abe56eb4117d")) {                    Plotly.newPlot(                        "c480d7f7-9090-4b72-ab18-abe56eb4117d",                        [{"marker":{"color":["#1a5276","#27ae60","#95a5a6","#95a5a6","#3498db"]},"text":["৳10,000","৳6,500","৳8,500","৳12,500","৳15,800"],"textposition":"outside","x":["সামুদ্রিক\nজেলে","অভ্যন্তরীণ\nজেলে","কৃষি\nশ্রমিক","গার্মেন্টস\nশ্রমিক","জাতীয় গড়\n(গ্রামীণ)"],"y":[10000,6500,8500,12500,15800],"type":"bar"}],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জাল ছেঁড়া, কিন্তু জোড়া লাগানো সম্ভব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করিমের গল্পে ফিরে আসি। তার বয়স ৪২, আর সে জানে তার ছেলেও জেলে হবে। কারণ অন্য কিছু করার সুযোগ নেই। শিক্ষা নেই, দক্ষতা নেই, পুঁজি নেই। দাদনের ঋণ আছে।</a:t>
            </a:r>
          </a:p>
          <a:p>
            <a:pPr>
              <a:spcAft>
                <a:spcPts val="600"/>
              </a:spcAft>
            </a:pPr>
            <a:r>
              <a:rPr sz="1400">
                <a:solidFill>
                  <a:srgbClr val="1F2937"/>
                </a:solidFill>
              </a:rPr>
              <a:t>কিন্তু এটা অবধারিত নিয়তি না। কিছু জিনিস বদলানো সম্ভব।</a:t>
            </a:r>
          </a:p>
          <a:p>
            <a:pPr>
              <a:spcAft>
                <a:spcPts val="600"/>
              </a:spcAft>
            </a:pPr>
            <a:r>
              <a:rPr sz="1400">
                <a:solidFill>
                  <a:srgbClr val="1F2937"/>
                </a:solidFill>
              </a:rPr>
              <a:t>প্রথমত, দাদন ভাঙতে হলে বিকল্প ঋণ ব্যবস্থা দরকার। বাংলাদেশে মাইক্রোক্রেডিটের বিশাল অবকাঠামো আছে (গ্রামীণ ব্যাংক, ব্র্যাক, আশা)। কিন্তু জেলেদের জন্য বিশেষায়িত ঋণ কর্মসূচি নেই বললেই চলে। মৎস্য ঋণের জন্য জামানত ছাড়া গ্রুপ-ভিত্তিক ঋণ ব্যবস্থা চালু করা সম্ভব। ভারতের কেরালায় "মৎস্যফেড" মডেলে এটা সফল হয়েছে।</a:t>
            </a:r>
          </a:p>
          <a:p>
            <a:pPr>
              <a:spcAft>
                <a:spcPts val="600"/>
              </a:spcAft>
            </a:pPr>
            <a:r>
              <a:rPr sz="1400">
                <a:solidFill>
                  <a:srgbClr val="1F2937"/>
                </a:solidFill>
              </a:rPr>
              <a:t>দ্বিতীয়ত, মধ্যস্বত্বভোগী কমাতে হবে। জেলেদের সরাসরি বাজারে প্রবেশাধিকার দিতে হবে। মোবাইল অ্যাপ ভিত্তিক মাছের বাজার (যেমন ভারতের "ফিশমাও"), হিমাগার ও কোল্ড চেইন অবকাঠামো, জেলে সমবায়ের মাধ্যমে সরাসরি বিক্রয়। এগুলো প্রযুক্তিগতভাবে কঠিন না, দরকার শুধু নীতি সহায়তা আর বিনিয়োগ।</a:t>
            </a:r>
          </a:p>
          <a:p>
            <a:pPr>
              <a:spcAft>
                <a:spcPts val="600"/>
              </a:spcAft>
            </a:pPr>
            <a:r>
              <a:rPr sz="1400">
                <a:solidFill>
                  <a:srgbClr val="1F2937"/>
                </a:solidFill>
              </a:rPr>
              <a:t>তৃতীয়ত, ইলিশ নিষেধাজ্ঞার সময় বিকল্প জীবিকা দরকার। ৪০ কেজি চাল দিয়ে হবে না। নিষেধাজ্ঞার সময় জেলেদের জন্য "ক্যাশ ফর ওয়ার্ক" প্রোগ্রাম, মাছ প্রক্রিয়াজাতকরণ (শুঁটকি, ফিশ ফিড) প্রশিক্ষণ, উপকূলীয় পর্যটনে সম্পৃক্তকরণ। এগুলো করা সম্ভব।</a:t>
            </a:r>
          </a:p>
          <a:p>
            <a:pPr>
              <a:spcAft>
                <a:spcPts val="600"/>
              </a:spcAft>
            </a:pPr>
            <a:r>
              <a:rPr sz="1400">
                <a:solidFill>
                  <a:srgbClr val="1F2937"/>
                </a:solidFill>
              </a:rPr>
              <a:t>চতুর্থত, জলবায়ু সহনশীলতা বাড়াতে হবে। ঝড় সহনশীল নৌকা, আগাম সতর্কতা ব্যবস্থা, মৎস্য বীমা (ক্রপ ইন্স্যুরেন্সের মতো)। ভারত ও শ্রীলঙ্কায় মৎস্য বীমা চালু আছে, বাংলাদেশে নেই।</a:t>
            </a:r>
          </a:p>
          <a:p>
            <a:pPr>
              <a:spcAft>
                <a:spcPts val="600"/>
              </a:spcAft>
            </a:pPr>
            <a:r>
              <a:rPr sz="1400">
                <a:solidFill>
                  <a:srgbClr val="1F2937"/>
                </a:solidFill>
              </a:rPr>
              <a:t>পঞ্চমত, জেলেদের সন্তানদের শিক্ষা নিশ্চিত করতে হবে। দারিদ্র্যের আন্তঃপ্রজন্ম চক্র ভাঙার একমাত্র পথ শিক্ষা। উপকূলীয় অঞ্চলে বিশেষ শিক্ষা বৃত্তি, কারিগরি প্রশিক্ষণ কেন্দ্র, এগুলো বিনিয়োগ, ব্যয় না।</a:t>
            </a:r>
          </a:p>
          <a:p>
            <a:pPr>
              <a:spcAft>
                <a:spcPts val="600"/>
              </a:spcAft>
            </a:pPr>
            <a:r>
              <a:rPr sz="1400">
                <a:solidFill>
                  <a:srgbClr val="1F2937"/>
                </a:solidFill>
              </a:rPr>
              <a:t>করিম আজ রাতে আবার সমুদ্রে যাবে। অন্ধকার পানিতে জাল ফেলবে। হয়তো ভালো মাছ পাবে, হয়তো পাবে না। কিন্তু মাছ...</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