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বন্যা এলে কার লাভ, কার ক্ষতি?</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হালিমের জমি</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হালিম শেখ সিরাজগঞ্জের চৌহালী উপজেলায় থাকে। যমুনা নদীর পাড়ে, চরে, যেখানে মাটি আলগা আর নদী প্রতি বছর নতুন রূপ নেয়। হালিমের তিন বিঘা জমি। আষাঢ়ে যমুনা ফুলে ওঠে, হালিমের জমি ডোবে। কার্তিকে পানি নামে, ফিরে আসে পলিমাটি। সেই পলিতে হালিম বোরো ধান লাগায়, সরিষা লাগায়, আলু লাগায়। ফলনও ভালো হয়।</a:t>
            </a:r>
          </a:p>
          <a:p>
            <a:pPr>
              <a:spcAft>
                <a:spcPts val="600"/>
              </a:spcAft>
            </a:pPr>
            <a:r>
              <a:rPr sz="1400">
                <a:solidFill>
                  <a:srgbClr val="1F2937"/>
                </a:solidFill>
              </a:rPr>
              <a:t>কিন্তু ২০২৪ সালে বন্যা অন্যরকম ছিল। আষাঢ়ের আগেই এসেছিল, জ্যৈষ্ঠ মাসে। পানি উঠেছিল এত দ্রুত যে হালিমের পাটক্ষেতে পানি ঢুকে গেল, পাট পচে গেল। গোয়ালের গরু সরাতে পারেনি, একটা বাছুর তলিয়ে গেছে। ঘরের টিনের চালা পর্যন্ত পানি উঠেছিল। হালিম পরিবার নিয়ে আশ্রয়কেন্দ্রে গেছে, দশ দিন ছিল সেখানে। ফিরে এসে দেখেছে জমির ফসল নেই, ঘরের মেঝেতে কাদা, টিউবওয়েলে ময়লা পানি।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বন্যার দুই মুখ</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কিন্তু বন্যার গল্প শুধু ক্ষতির গল্প না। এটা বোঝা দরকার। বাংলাদেশ পৃথিবীর বৃহত্তম বদ্বীপ। গঙ্গা, ব্রহ্মপুত্র আর মেঘনা, তিনটা বিশাল নদী এখানে এসে মিশেছে। এই নদীগুলো প্রতি বছর হিমালয় থেকে কোটি কোটি টন পলি বয়ে আনে। সেই পলি জমিতে পড়ে, জমিকে উর্বর করে। বাংলাদেশের কৃষির উৎপাদনশীলতা এশিয়ার অনেক দেশের চেয়ে বেশি, তার একটা বড় কারণ এই পলিমাটি।</a:t>
            </a:r>
          </a:p>
          <a:p>
            <a:pPr>
              <a:spcAft>
                <a:spcPts val="600"/>
              </a:spcAft>
            </a:pPr>
            <a:r>
              <a:rPr sz="1400">
                <a:solidFill>
                  <a:srgbClr val="1F2937"/>
                </a:solidFill>
              </a:rPr>
              <a:t>এখন একটা অদ্ভুত তথ্য দেখুন।</a:t>
            </a:r>
          </a:p>
          <a:p>
            <a:pPr>
              <a:spcAft>
                <a:spcPts val="600"/>
              </a:spcAft>
            </a:pPr>
            <a:r>
              <a:rPr sz="1400">
                <a:solidFill>
                  <a:srgbClr val="1F2937"/>
                </a:solidFill>
              </a:rPr>
              <a:t>window.PLOTLYENV=window.PLOTLYENV || {};                                if (document.getElementById("45af5270-6a21-4927-ae79-d25a7737813a")) {                    Plotly.newPlot(                        "45af5270-6a21-4927-ae79-d25a7737813a",                        [{"marker":{"color":"#85c1e9"},"name":"বন্যার তীব্রতা সূচক","opacity":0.7,"x":["2015","2016","2017","2018","2019","2020","2021","2022","2023","2024","2025"],"y":[30,45,85,35,50,60,32,70,48,55,80],"type":"bar"},{"line":{"color":"#27ae60","width":3},"mode":"lines+markers","name":"বোরো ফলন (টন\u002fহেক্টর x২০)","x":["2015","2016","2017","2018","2019","2020","2021","2022","2023","2024","2025"],"y":[79.2,78.60000000000001,80.19999999999999,84.39999999999999,82.8,81.6,83.80000000000001,87.0,85.60000000000001,83.6,88.4],"yaxis":"y2","type":"scatter"}],                        {"template":{"data":{"histogram2dcontour":[{"type":"histogram2dcontour","colorbar":{"outlinewidth":0,"ticks":""},"colorscale":[[0.0,"#0d0887"],[0.1111111111111111,"#46039f"],[0.2222222222222222,"#7201a8"],[0.3333333333333333,"#9c179e"]...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বীমার শূন্যতা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এই পুরো সমীকরণে একটা জিনিস নেই যেটা থাকলে সব বদলে যেত: বীমা।</a:t>
            </a:r>
          </a:p>
          <a:p>
            <a:pPr>
              <a:spcAft>
                <a:spcPts val="600"/>
              </a:spcAft>
            </a:pPr>
            <a:r>
              <a:rPr sz="1400">
                <a:solidFill>
                  <a:srgbClr val="1F2937"/>
                </a:solidFill>
              </a:rPr>
              <a:t>উন্নত দেশে কৃষক প্রাকৃতিক দুর্যোগে ফসল হারালে বীমা থেকে ক্ষতিপূরণ পায়। আমেরিকায় ফেডারেল ক্রপ ইন্স্যুরেন্স প্রোগ্রাম ৮৯% ফসলি জমি কভার করে। ভারতে প্রধানমন্ত্রী ফসল বীমা যোজনা (PMFBY) চালু হয়েছে ২০১৬ সালে, যেটা এখন প্রায় ৩০% কৃষককে কভার করে। বাংলাদেশে?</a:t>
            </a:r>
          </a:p>
          <a:p>
            <a:pPr>
              <a:spcAft>
                <a:spcPts val="600"/>
              </a:spcAft>
            </a:pPr>
            <a:r>
              <a:rPr sz="1400">
                <a:solidFill>
                  <a:srgbClr val="1F2937"/>
                </a:solidFill>
              </a:rPr>
              <a:t>window.PLOTLYENV=window.PLOTLYENV || {};                                if (document.getElementById("2cfc67c2-b188-47fc-8920-bfc11c7f3a93")) {                    Plotly.newPlot(                        "2cfc67c2-b188-47fc-8920-bfc11c7f3a93",                        [{"marker":{"color":["#7f8c8d","#7f8c8d","#7f8c8d","#7f8c8d","#e74c3c"]},"text":["89%","45%","30%","8%","0.7%"],"textposition":"outside","x":["যুক্তরাষ্ট্র","চীন","ভারত","ভিয়েতনাম","বাংলাদেশ"],"y":[89,45,30,8,0.7],"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কত মানুষ, কোন খাত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২০২৪ সালের বন্যা পুরনো প্রশ্নগুলো নতুন করে সামনে এনেছে। প্রায় ৫৪ লাখ মানুষ বাস্তুচ্যুত হয়েছিল। এটা কোনো ব্যতিক্রম না। প্রতি বড় বন্যায় লাখ লাখ মানুষ ঘর ছাড়ে।</a:t>
            </a:r>
          </a:p>
          <a:p>
            <a:pPr>
              <a:spcAft>
                <a:spcPts val="600"/>
              </a:spcAft>
            </a:pPr>
            <a:r>
              <a:rPr sz="1400">
                <a:solidFill>
                  <a:srgbClr val="1F2937"/>
                </a:solidFill>
              </a:rPr>
              <a:t>window.PLOTLYENV=window.PLOTLYENV || {};                                if (document.getElementById("9eca2ac6-06e2-4645-a3fb-4181f2c90df9")) {                    Plotly.newPlot(                        "9eca2ac6-06e2-4645-a3fb-4181f2c90df9",                        [{"fill":"tozeroy","fillcolor":"rgba(231,76,60,0.1)","line":{"color":"#e74c3c","width":3},"mode":"lines+markers","name":"বাস্তুচ্যুত মানুষ (মিলিয়ন)","x":[2010,2011,2012,2013,2014,2015,2016,2017,2018,2019,2020,2021,2022,2023,2024,2025],"y":[1.8,2.1,1.5,2.4,2.8,1.9,3.2,6.8,2.0,3.5,4.1,2.5,4.8,3.6,5.4,4.2],"type":"scatter"}],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আগাম সতর্কতা আর আন্তর্জাতিক তুলনা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একটা জায়গায় বাংলাদেশ আসলে বেশ ভালো করেছে: বন্যার আগাম সতর্কতা। বন্যা পূর্বাভাস ও সতর্কতা কেন্দ্র (FFWC) গত দুই দশকে উল্লেখযোগ্য উন্নতি করেছে।</a:t>
            </a:r>
          </a:p>
          <a:p>
            <a:pPr>
              <a:spcAft>
                <a:spcPts val="600"/>
              </a:spcAft>
            </a:pPr>
            <a:r>
              <a:rPr sz="1400">
                <a:solidFill>
                  <a:srgbClr val="1F2937"/>
                </a:solidFill>
              </a:rPr>
              <a:t>window.PLOTLYENV=window.PLOTLYENV || {};                                if (document.getElementById("2efdd3a1-44e8-4225-bfdb-7703ad7e8d89")) {                    Plotly.newPlot(                        "2efdd3a1-44e8-4225-bfdb-7703ad7e8d89",                        [{"marker":{"color":["#e74c3c","#e67e22","#e67e22","#e67e22","#27ae60","#27ae60","#27ae60"]},"text":["1 দিন","2 দিন","3 দিন","3 দিন","4 দিন","4 দিন","5 দিন"],"textposition":"outside","x":["১৯৯০","২০০০","২০০৫","২০১০","২০১৫","২০২০","২০২৫"],"y":[1.0,2.0,3.0,3.0,4.0,4.5,5.0],"type":"bar"}],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 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হালিমের জমি পরের বছরও ডুববে। এটা বাংলাদেশের ভূগোল, বদলানো যাবে না। কিন্তু ডুবলে কী হবে, সেটা বদলানো যায়।</a:t>
            </a:r>
          </a:p>
          <a:p>
            <a:pPr>
              <a:spcAft>
                <a:spcPts val="600"/>
              </a:spcAft>
            </a:pPr>
            <a:r>
              <a:rPr sz="1400">
                <a:solidFill>
                  <a:srgbClr val="1F2937"/>
                </a:solidFill>
              </a:rPr>
              <a:t>ফসল বীমা জাতীয় পর্যায়ে চালু করতে হবে। ভারতের PMFBY মডেল থেকে শেখা যায়। সরকার প্রিমিয়ামের ৫০-৬০% ভর্তুকি দিলে কৃষকের পক্ষে বীমা কেনা সম্ভব। ইনডেক্স-ভিত্তিক বীমা ব্যবহার করলে ক্ষতি যাচাইয়ের জটিলতা কমে। উপগ্রহ ছবি থেকে বন্যার পরিধি মাপা যায়, প্রতিটা খেত আলাদা করে দেখতে হয় না। বিকাশ আর নগদ নেটওয়ার্ক ব্যবহার করে ক্ষতিপূরণ সরাসরি কৃষকের অ্যাকাউন্টে পাঠানো যায়।</a:t>
            </a:r>
          </a:p>
          <a:p>
            <a:pPr>
              <a:spcAft>
                <a:spcPts val="600"/>
              </a:spcAft>
            </a:pPr>
            <a:r>
              <a:rPr sz="1400">
                <a:solidFill>
                  <a:srgbClr val="1F2937"/>
                </a:solidFill>
              </a:rPr>
              <a:t>বন্যাপ্রবণ কৃষিকে পুনর্গঠন করতে হবে। ভাসমান সবজি চাষ বাংলাদেশের নিজস্ব উদ্ভাবন। এটাকে বাণিজ্যিক পর্যায়ে নিয়ে যাওয়া দরকার। বন্যা-সহিষ্ণু ধানের জাত (BRRI dhan52, BRRI dhan79) আরো ব্যাপকভাবে ছড়িয়ে দিতে হবে। হাওর অঞ্চলে বোরো ধানের আগাম জাত ব্যবহার করলে মার্চেই ধান কাটা সম্ভব, এপ্রিলের বন্যার আগে।</a:t>
            </a:r>
          </a:p>
          <a:p>
            <a:pPr>
              <a:spcAft>
                <a:spcPts val="600"/>
              </a:spcAft>
            </a:pPr>
            <a:r>
              <a:rPr sz="1400">
                <a:solidFill>
                  <a:srgbClr val="1F2937"/>
                </a:solidFill>
              </a:rPr>
              <a:t>বন্যা নিয়ন্ত্রণ অবকাঠামোতে বিনিয়োগ বাড়াতে হবে। নেদারল্যান্ডসের মতো ১৩ বিলিয়ন ডলার খরচ করার সামর্থ্য বাংলাদেশের নেই। কিন্তু বাঁধ মেরামত, নদী ড্রেজিং, পানি নিষ্কাশন ব্যবস্থা উন্নতি, এগুলোতে বর্তমান ব্যয়ের তিন-চার গুণ বিনিয়োগ দরকার। চীন আর জাপানের সাথে বন্যা ব্যবস্থাপনায় কারিগরি সহযোগিতা বাড়ানো যায়।</a:t>
            </a:r>
          </a:p>
          <a:p>
            <a:pPr>
              <a:spcAft>
                <a:spcPts val="600"/>
              </a:spcAft>
            </a:pPr>
            <a:r>
              <a:rPr sz="1400">
                <a:solidFill>
                  <a:srgbClr val="1F2937"/>
                </a:solidFill>
              </a:rPr>
              <a:t>ত্রাণ ব্যবস্থাকে ডিজিটাল আর স্বচ্ছ করতে হবে। জাতীয় পরিচয়পত্র আর মোবাইল ব্যাংকিং ব্যবহার করে ক্ষতিগ্রস্ত পরিবারকে সরাসরি নগদ সহায়তা দেওয়া সম্ভব। মাঝখানের দুর্নীতি কমবে, গতি বাড়বে।</a:t>
            </a:r>
          </a:p>
          <a:p>
            <a:pPr>
              <a:spcAft>
                <a:spcPts val="600"/>
              </a:spcAft>
            </a:pPr>
            <a:r>
              <a:rPr sz="1400">
                <a:solidFill>
                  <a:srgbClr val="1F2937"/>
                </a:solidFill>
              </a:rPr>
              <a:t>আসুন ফিরে যাই সিরাজগঞ্জে। হালিম শেখের কাছে।</a:t>
            </a:r>
          </a:p>
          <a:p>
            <a:pPr>
              <a:spcAft>
                <a:spcPts val="600"/>
              </a:spcAft>
            </a:pPr>
            <a:r>
              <a:rPr sz="1400">
                <a:solidFill>
                  <a:srgbClr val="1F2937"/>
                </a:solidFill>
              </a:rPr>
              <a:t>হালিম জানে না ইনডেক্স ইন্স্যুরেন্স কী। জানে না ডেল্টা ওয়ার্কস কী। জানে না FFWC কীভাবে পূর্বাভাস দেয়। সে জানে আষাঢ়ে পানি আসবে, কার্তিকে নামবে। জানে পানি নামলে মাটি ভালো থাকে, ফস...</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