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বন্যা বীমা: কেন কেউ কেনে 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করিমের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করিম মিয়ার বাড়ি সিরাজগঞ্জের বেলকুচিতে। যমুনার পূর্ব তীরে। প্রতি বছর বর্ষায় নদীর পানি বাড়ে, কখনো মাঠে ওঠে, কখনো উঠোন পর্যন্ত। করিম মিয়া এটা জানে। তার বাবাও জানতো। তার দাদাও।</a:t>
            </a:r>
          </a:p>
          <a:p>
            <a:pPr>
              <a:spcAft>
                <a:spcPts val="600"/>
              </a:spcAft>
            </a:pPr>
            <a:r>
              <a:rPr sz="1400">
                <a:solidFill>
                  <a:srgbClr val="1F2937"/>
                </a:solidFill>
              </a:rPr>
              <a:t>২০২৪ সালের আগস্টে পানি শুধু উঠোনে আসেনি, ঘরে ঢুকেছে। তিন ফুট পানি। ধানের গোলা ভেসে গেছে। দুটো গরু মারা গেছে। পাট শুকাতে দিয়েছিল, সব নষ্ট। হিসাব করলে ক্ষতি প্রায় দুই লাখ টাকা। করিম মিয়ার সারা বছরের আয় সাড়ে তিন লাখ।</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বীমার শূন্যতা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বীমা শিল্পের পুরো ছবিটা দেখলে সমস্যার গভীরতা বোঝা যায়। শুধু ফসল বীমা না, সামগ্রিক বীমা প্রবেশের হারই অত্যন্ত কম। গত দশ বছরে এই হার কীভাবে পরিবর্তিত হয়েছে (বা হয়নি), সেটা দেখুন।</a:t>
            </a:r>
          </a:p>
          <a:p>
            <a:pPr>
              <a:spcAft>
                <a:spcPts val="600"/>
              </a:spcAft>
            </a:pPr>
            <a:r>
              <a:rPr sz="1400">
                <a:solidFill>
                  <a:srgbClr val="1F2937"/>
                </a:solidFill>
              </a:rPr>
              <a:t>২০১৫ সালে বীমা প্রবেশের হার ছিল জিডিপির ০.৫%। ২০২৫ সালেও সেটা মাত্র ০.৪%। দশ বছরে কোনো উন্নতি হয়নি, বরং সামান্য কমেছে। তুলনায় ভারত এই সময়ে ৩.৫% থেকে ৪.২%-এ গেছে। শ্রীলঙ্কা ১.১% থেকে ১.৫%-এ। নেপাল পর্যন্ত ০.৮% থেকে ১.২%-এ উঠেছে। বাংলাদেশ? স্থির। প্রায় নিশ্চল।</a:t>
            </a:r>
          </a:p>
          <a:p>
            <a:pPr>
              <a:spcAft>
                <a:spcPts val="600"/>
              </a:spcAft>
            </a:pPr>
            <a:r>
              <a:rPr sz="1400">
                <a:solidFill>
                  <a:srgbClr val="1F2937"/>
                </a:solidFill>
              </a:rPr>
              <a:t>এর মানে কী? মানে হলো, গত দশ বছরে দেশের অর্থনীতি বেড়েছে, মানুষের আয় বেড়েছে, কিন্তু বীমায় অংশগ্রহণ বাড়েনি। মানুষ এখনো বীমাকে অপ্রয়োজনীয় মনে করে। অথবা বীমা কোম্পানিগুলো এখনো সাধারণ মানুষের কাছে পৌঁছাতে পারেনি।</a:t>
            </a:r>
          </a:p>
          <a:p>
            <a:pPr>
              <a:spcAft>
                <a:spcPts val="600"/>
              </a:spcAft>
            </a:pPr>
            <a:r>
              <a:rPr sz="1400">
                <a:solidFill>
                  <a:srgbClr val="1F2937"/>
                </a:solidFill>
              </a:rPr>
              <a:t>মাথাপিছু বীমা ব্যয়ের তুলনা করলে ছবিটা আরো স্পষ্ট হয়।</a:t>
            </a:r>
          </a:p>
          <a:p>
            <a:pPr>
              <a:spcAft>
                <a:spcPts val="600"/>
              </a:spcAft>
            </a:pPr>
            <a:r>
              <a:rPr sz="1400">
                <a:solidFill>
                  <a:srgbClr val="1F2937"/>
                </a:solidFill>
              </a:rPr>
              <a:t>window.PLOTLYENV=window.PLOTLYENV || {};                                if (document.getElementById("d170ebe9-4fbb-4155-bb4d-bf1a95548bb5")) {                    Plotly.newPlot(                        "d170ebe9-4fbb-4155-bb4d-bf1a95548bb5",                        [{"marker":{"color":["#2980b9","#7f8c8d","#7f8c8d","#7f8c8d","#7f8c8d","#c0392b"]},"orientation":"h","text":["$850","$78","$65","$52","$18","$9"],"textposition":"outside","x":[850,78,65,52,18,9],"y":["বিশ্ব গড়","ভারত","শ্রীলঙ্কা","পাকিস্তান","নেপাল","বাংলাদেশ"],"type":"bar"}],                        {"template":{"data":{"histogram2dcontour":[{"type":"histogram2dcontour","colorbar":{"outlinewidth":0,"ticks":""},"colorscale":[[0.0,"#0d0887"],[0.111...</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ক্ষতির হিসাব, সুরক্ষার অভাব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প্রাকৃতিক দুর্যোগে বার্ষিক ক্ষতি গড়ে ২ বিলিয়ন ডলারের বেশি। এই ক্ষতির কতটুকু বীমা দিয়ে আচ্ছাদিত? প্রায় কিছুই না।</a:t>
            </a:r>
          </a:p>
          <a:p>
            <a:pPr>
              <a:spcAft>
                <a:spcPts val="600"/>
              </a:spcAft>
            </a:pPr>
            <a:r>
              <a:rPr sz="1400">
                <a:solidFill>
                  <a:srgbClr val="1F2937"/>
                </a:solidFill>
              </a:rPr>
              <a:t>গত দশ বছরে (২০১৫ থেকে ২০২৪) বাংলাদেশে বন্যা, ঘূর্ণিঝড়, জলোচ্ছ্বাস আর নদীভাঙনে মোট ক্ষতি হয়েছে প্রায় ২৫ বিলিয়ন ডলার। এর মধ্যে বীমা দিয়ে কভার হয়েছে মাত্র ৩%। বাকি ৯৭% অবীমাকৃত। তুলনায় যুক্তরাষ্ট্রে দুর্যোগ ক্ষতির প্রায় ৫০% বীমা কভার করে। জাপানে ৩৫%। ভারতেও ৮%।</a:t>
            </a:r>
          </a:p>
          <a:p>
            <a:pPr>
              <a:spcAft>
                <a:spcPts val="600"/>
              </a:spcAft>
            </a:pPr>
            <a:r>
              <a:rPr sz="1400">
                <a:solidFill>
                  <a:srgbClr val="1F2937"/>
                </a:solidFill>
              </a:rPr>
              <a:t>এই ৯৭% অবীমাকৃত ক্ষতি কে বহন করে? তিনটা উৎস। প্রথম, ক্ষতিগ্রস্ত পরিবার নিজে, সঞ্চয় ভেঙে, সম্পদ বিক্রি করে, ঋণ নিয়ে। দ্বিতীয়, সরকার, ত্রাণ ও পুনর্বাসনের মাধ্যমে। তৃতীয়, আন্তর্জাতিক সাহায্য, যেটা আসে দেরিতে, আসে কম, আর সবসময় আসে না।</a:t>
            </a:r>
          </a:p>
          <a:p>
            <a:pPr>
              <a:spcAft>
                <a:spcPts val="600"/>
              </a:spcAft>
            </a:pPr>
            <a:r>
              <a:rPr sz="1400">
                <a:solidFill>
                  <a:srgbClr val="1F2937"/>
                </a:solidFill>
              </a:rPr>
              <a:t>তাহলে সরকার কি ত্রাণ দিয়ে সমস্যা সামলাতে পারে? এই চার্টটা দেখুন।</a:t>
            </a:r>
          </a:p>
          <a:p>
            <a:pPr>
              <a:spcAft>
                <a:spcPts val="600"/>
              </a:spcAft>
            </a:pPr>
            <a:r>
              <a:rPr sz="1400">
                <a:solidFill>
                  <a:srgbClr val="1F2937"/>
                </a:solidFill>
              </a:rPr>
              <a:t>বাংলাদেশে দুর্যোগ ব্যবস্থাপনায় সরকারি বরাদ্দ বার্ষিক প্রায় ৩,০০০ থেকে ৫,০০০ কোটি টাকা। এর মধ্যে ত্রাণ, পুনর্বাসন, অবকাঠামো মেরামত সবকিছু। কিন্তু বার্ষিক ক্ষতি? ২০,০০০ থেকে ৩০,০০০ কোটি টাকা। মানে সরকারি বরাদ্দ ক্ষতির মাত্র ১৫ থেকে ২০% কভার করে। বাকিটা? পরিবারকেই বহন করতে হয়।</a:t>
            </a:r>
          </a:p>
          <a:p>
            <a:pPr>
              <a:spcAft>
                <a:spcPts val="600"/>
              </a:spcAft>
            </a:pPr>
            <a:r>
              <a:rPr sz="1400">
                <a:solidFill>
                  <a:srgbClr val="1F2937"/>
                </a:solidFill>
              </a:rPr>
              <a:t>তুলনায় ভারত যদি PMFBY-র মাধ্যমে কৃষকদের বীমা কভারেজ দেয়, সেটা প্রাক-অর্থায়ন। দুর্যোগের আগে থেকেই অর্থ সংরক্ষিত থাকে। সরকারের ত্রাণ মডেল হলো প্রতিক্রিয়াশীল, দুর্যোগের পরে টাকা জোগাড় করে পাঠানো হয়। বীমা মডেল হলো প্রতিরোধমূলক, আগে থেকে ঝুঁকি ভাগ করা হয়।</a:t>
            </a:r>
          </a:p>
          <a:p>
            <a:pPr>
              <a:spcAft>
                <a:spcPts val="600"/>
              </a:spcAft>
            </a:pPr>
            <a:r>
              <a:rPr sz="1400">
                <a:solidFill>
                  <a:srgbClr val="1F2937"/>
                </a:solidFill>
              </a:rPr>
              <a:t>কিন্তু কৃষক কেন বীমা কেনে না? শুধু কি দামের জন্য? নাকি আরো গভীর কারণ আছে?</a:t>
            </a:r>
          </a:p>
          <a:p>
            <a:pPr>
              <a:spcAft>
                <a:spcPts val="600"/>
              </a:spcAft>
            </a:pPr>
            <a:r>
              <a:rPr sz="1400">
                <a:solidFill>
                  <a:srgbClr val="1F2937"/>
                </a:solidFill>
              </a:rPr>
              <a:t>২০২৩ সালে একটি জরিপে দেখা গেছে, ৬৮% কৃষক "ফসল বীমা" শব্দটাই শোনেনি। আরো ১৮% শুনেছে কিন্তু কীভাবে কাজ করে জানে না। মাত্র ৮% বুঝতে পারে বীমা কী, আর কেনার আগ্রহ আছে মাত্র ৩% কৃষকের। বাক...</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পাইলট, প্রিমিয়াম আর প্রতিবন্ধকতা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কি কোনো ফসল বীমার চেষ্টা হয়নি? হয়েছে। কিন্তু সবই পাইলট পর্যায়ে আটকে আছে।</a:t>
            </a:r>
          </a:p>
          <a:p>
            <a:pPr>
              <a:spcAft>
                <a:spcPts val="600"/>
              </a:spcAft>
            </a:pPr>
            <a:r>
              <a:rPr sz="1400">
                <a:solidFill>
                  <a:srgbClr val="1F2937"/>
                </a:solidFill>
              </a:rPr>
              <a:t>সদরুল্লাহ ইনস্যুরেন্সের প্রথম পাইলট ১৯৭৭ সালে শুরু হয়েছিল, ব্যর্থ হয়। GIZ ২০১৪ সালে সিরাজগঞ্জে আবহাওয়া-সূচক বীমার পাইলট চালায়, প্রায় ১০,০০০ কৃষককে কভার করে। BRAC ২০১৮ সালে আরেকটা শুরু করে, ২৫,০০০ কৃষক। Green Delta Insurance ২০২০ সালে ১৫,০০০ কৃষকের জন্য মাইক্রো-ইনস্যুরেন্স পাইলট চালায়। সরকারের কৃষি বীমা পাইলট ২০২২ সালে শুরু হয়, ৫০,০০০ কৃষককে লক্ষ্য করে।</a:t>
            </a:r>
          </a:p>
          <a:p>
            <a:pPr>
              <a:spcAft>
                <a:spcPts val="600"/>
              </a:spcAft>
            </a:pPr>
            <a:r>
              <a:rPr sz="1400">
                <a:solidFill>
                  <a:srgbClr val="1F2937"/>
                </a:solidFill>
              </a:rPr>
              <a:t>সব মিলিয়ে? কভারেজ ১ লাখের কাছাকাছি। দেশের ১.৬ কোটি কৃষক পরিবারের তুলনায় এটা ০.৬%। পাইলটগুলো কেন স্কেল আপ হয়নি? কারণ মৌলিক সমস্যা তিনটা। এক, ক্ষতি যাচাই করা কঠিন ও ব্যয়বহুল। দুই, নৈতিক ঝুঁকি (moral hazard) এবং প্রতিকূল নির্বাচন (adverse selection) সমস্যা। তিন, প্রতিষ্ঠানগত টেকসইতার অভাব, তহবিল শেষ হলে প্রকল্প বন্ধ।</a:t>
            </a:r>
          </a:p>
          <a:p>
            <a:pPr>
              <a:spcAft>
                <a:spcPts val="600"/>
              </a:spcAft>
            </a:pPr>
            <a:r>
              <a:rPr sz="1400">
                <a:solidFill>
                  <a:srgbClr val="1F2937"/>
                </a:solidFill>
              </a:rPr>
              <a:t>কিন্তু কৃষকের পক্ষে কি আদৌ প্রিমিয়াম দেওয়া সম্ভব?</a:t>
            </a:r>
          </a:p>
          <a:p>
            <a:pPr>
              <a:spcAft>
                <a:spcPts val="600"/>
              </a:spcAft>
            </a:pPr>
            <a:r>
              <a:rPr sz="1400">
                <a:solidFill>
                  <a:srgbClr val="1F2937"/>
                </a:solidFill>
              </a:rPr>
              <a:t>window.PLOTLYENV=window.PLOTLYENV || {};                                if (document.getElementById("75f947b8-2cfd-4331-9e46-2b6bfbfad3f6")) {                    Plotly.newPlot(                        "75f947b8-2cfd-4331-9e46-2b6bfbfad3f6",                        [{"marker":{"color":["#e74c3c","#e67e22","#27ae60","#006a4e"]},"text":["৳5,500\n(আয়ের 4.8%)","৳2,750\n(আয়ের 2.4%)","৳1,375\n(আয়ের 1.2%)","৳1,100\n(আয়ের 1.0%)"],"textposition":"outside","x":["ভর্তুকি ছাড়া\n(পূর্ণ প্রিমিয়াম)","৫০% সরকারি\nভর্তুকি","৭৫% সরকারি\nভর্তুকি","ভারত PMFBY\nমডেল (~৮০%)"],"y":[5500,2750,1375,1100],"type":"bar"}],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সমাধান কোথায়?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একা না এই সমস্যায়। কিন্তু অন্য দেশগুলো সমাধান খুঁজছে, বাংলাদেশ খুঁজছে না।</a:t>
            </a:r>
          </a:p>
          <a:p>
            <a:pPr>
              <a:spcAft>
                <a:spcPts val="600"/>
              </a:spcAft>
            </a:pPr>
            <a:r>
              <a:rPr sz="1400">
                <a:solidFill>
                  <a:srgbClr val="1F2937"/>
                </a:solidFill>
              </a:rPr>
              <a:t>সবচেয়ে আশাজনক সমাধান হলো প্যারামেট্রিক বা ইনডেক্স-ভিত্তিক বীমা। এখানে ক্ষতি যাচাই করার দরকার নেই। এর বদলে একটা আবহাওয়া সূচক ব্যবহার করা হয়। যেমন: যদি কোনো এলাকায় সাত দিনে ৩০০ মিলিমিটারের বেশি বৃষ্টি হয়, তাহলে সেই এলাকার সব বীমাগ্রাহক স্বয়ংক্রিয়ভাবে ক্ষতিপূরণ পায়। মাঠে গিয়ে দেখার দরকার নেই, দাবি করার দরকার নেই।</a:t>
            </a:r>
          </a:p>
          <a:p>
            <a:pPr>
              <a:spcAft>
                <a:spcPts val="600"/>
              </a:spcAft>
            </a:pPr>
            <a:r>
              <a:rPr sz="1400">
                <a:solidFill>
                  <a:srgbClr val="1F2937"/>
                </a:solidFill>
              </a:rPr>
              <a:t>এই চার্টে দেখুন কীভাবে প্যারামেট্রিক বীমা বাংলাদেশে কাজ করতে পারে। দেশের ৬৪ জেলার মধ্যে ৩৫টি জেলা বন্যাপ্রবণ। এই ৩৫ জেলায় প্রায় ৮০ লাখ কৃষক পরিবার আছে। যদি প্যারামেট্রিক বীমা শুধু এই ৩৫ জেলায় চালু করা হয়, তাহলেও দেশের অর্ধেক কৃষকের কাছে পৌঁছানো যায়। প্রিমিয়াম কম (৭৫% ভর্তুকিতে মাত্র ১,০০০ থেকে ১,৫০০ টাকা), ক্ষতিপূরণ দ্রুত (৫ থেকে ৭ দিন), আর পুরো প্রক্রিয়া মোবাইলে।</a:t>
            </a:r>
          </a:p>
          <a:p>
            <a:pPr>
              <a:spcAft>
                <a:spcPts val="600"/>
              </a:spcAft>
            </a:pPr>
            <a:r>
              <a:rPr sz="1400">
                <a:solidFill>
                  <a:srgbClr val="1F2937"/>
                </a:solidFill>
              </a:rPr>
              <a:t>বাংলাদেশে বিকাশ আর নগদ মিলিয়ে ২০ কোটির বেশি অ্যাকাউন্ট আছে। প্রতিটা গ্রামে এজেন্ট আছে। কৃষক বর্ষার আগে বিকাশে ১,০০০ টাকা পাঠাবে। স্যাটেলাইট আর আবহাওয়া স্টেশন থেকে বৃষ্টিপাত ও পানির স্তরের তথ্য স্বয়ংক্রিয়ভাবে সংগ্রহ হবে। যখন সূচক নির্ধারিত সীমা অতিক্রম করবে, বিকাশে ক্ষতিপূরণ চলে আসবে। কোনো কাগজপত্র নেই, কোনো মাঠ পরিদর্শন নেই, কোনো দালাল নেই।</a:t>
            </a:r>
          </a:p>
          <a:p>
            <a:pPr>
              <a:spcAft>
                <a:spcPts val="600"/>
              </a:spcAft>
            </a:pPr>
            <a:r>
              <a:rPr sz="1400">
                <a:solidFill>
                  <a:srgbClr val="1F2937"/>
                </a:solidFill>
              </a:rPr>
              <a:t>ভারতে PMFBY ৫ কোটি কৃষককে কভার করে, সরকার প্রিমিয়ামের ৬০ থেকে ৭০% ভর্তুকি দেয়। কেনিয়ায় ACRE Africa মোবাইল ফোনে মাইক্রো-ইনস্যুরেন্স বিক্রি করে, M-Pesa দিয়ে প্রিমিয়াম নেয়, ক্ষতিপূরণও M-Pesa দিয়ে দেয়। ইথিওপিয়ায় R4 Rural Resilience Initiative কাজের বিনিময়ে বীমা দেয়, কৃষকের নগদ অর্থ লাগে না। এই মডেলগুলো বাংলাদেশে প্রয়োগযোগ্য। প্রযুক্তি আছে (বিকাশ, নগদ)। উপগ...</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করিমের কাছে ফিরে যাই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করিম মিয়া জানে না প্যারামেট্রিক বীমা কী। জানে না PMFBY কী। জানে না premium subsidy কী। কিন্তু সে জানে প্রতি বর্ষায় তার বুক কাঁপে। জানে বন্যা এলে সব শেষ। জানে মহাজনের কাছে ধার নিলে সুদে সুদে ডুবে যায়।</a:t>
            </a:r>
          </a:p>
          <a:p>
            <a:pPr>
              <a:spcAft>
                <a:spcPts val="600"/>
              </a:spcAft>
            </a:pPr>
            <a:r>
              <a:rPr sz="1400">
                <a:solidFill>
                  <a:srgbClr val="1F2937"/>
                </a:solidFill>
              </a:rPr>
              <a:t>করিম মিয়ার জন্য দরকার একটা সহজ জিনিস। বর্ষার আগে ফোনে ১,৫০০ টাকা পাঠাবে বিকাশে। বন্যা হলে, স্যাটেলাইট দেখবে পানি কতটুকু উঠেছে, আর ৭ দিনের মধ্যে তার বিকাশে ২০,০০০ টাকা চলে আসবে। দাবি করতে হবে না, মাঠে কেউ আসবে না, কাগজপত্র লাগবে না।</a:t>
            </a:r>
          </a:p>
          <a:p>
            <a:pPr>
              <a:spcAft>
                <a:spcPts val="600"/>
              </a:spcAft>
            </a:pPr>
            <a:r>
              <a:rPr sz="1400">
                <a:solidFill>
                  <a:srgbClr val="1F2937"/>
                </a:solidFill>
              </a:rPr>
              <a:t>প্রতি বছর বাংলাদেশে বন্যায় হাজার হাজার কোটি টাকার ক্ষতি হয়। এই ক্ষতি বহন করে সবচেয়ে গরিব মানুষগুলো। তারা গরু বেচে, গহনা বেচে, ছেলেমেয়েদের স্কুল থেকে ছাড়িয়ে, কম খেয়ে কোনোরকমে বেঁচে থাকে। পরের বছর আবার একই গল্প। প্রতিটা কৌশল আসলে ভবিষ্যতের ক্ষতি। মহাজনের ঋণ মানে উচ্চ সুদের ফাঁদ। সম্পদ বিক্রি মানে পরবর্তী মৌসুমে উৎপাদন ক্ষমতা কমা। কম খাওয়া মানে পুষ্টিহীনতা। স্কুল ছাড়ানো মানে পরবর্তী প্রজন্মের শিক্ষা নষ্ট।</a:t>
            </a:r>
          </a:p>
          <a:p>
            <a:pPr>
              <a:spcAft>
                <a:spcPts val="600"/>
              </a:spcAft>
            </a:pPr>
            <a:r>
              <a:rPr sz="1400">
                <a:solidFill>
                  <a:srgbClr val="1F2937"/>
                </a:solidFill>
              </a:rPr>
              <a:t>এই চক্র ভাঙতে হবে। আর সেটা ভাঙার সবচেয়ে কার্যকর হাতিয়ার হলো বীমা। সর্বজনীন, ভর্তুকিযুক্ত, ডিজিটাল, ইনডেক্স-ভিত্তিক ফসল বীমা।</a:t>
            </a:r>
          </a:p>
          <a:p>
            <a:pPr>
              <a:spcAft>
                <a:spcPts val="600"/>
              </a:spcAft>
            </a:pPr>
            <a:r>
              <a:rPr sz="1400">
                <a:solidFill>
                  <a:srgbClr val="1F2937"/>
                </a:solidFill>
              </a:rPr>
              <a:t>সমাধান তিনটা ধাপে সম্ভব। প্রথম ধাপ: ৩৫টি বন্যাপ্রবণ জেলায় সরকারি ভর্তুকিযুক্ত প্যারামেট্রিক বীমা চালু করা। দ্বিতীয় ধাপ: বিকাশ ও নগদের মাধ্যমে প্রিমিয়াম সংগ্রহ ও ক্ষতিপূরণ প্রদান সম্পূর্ণ ডিজিটাল করা। তৃতীয় ধাপ: আবহাওয়া স্টেশন নেটওয়ার্ক ঘন করা আর স্যাটেলাইট ডেটা ব্যবহার বাড়ানো, যাতে ইনডেক্স সঠিক হয়।</a:t>
            </a:r>
          </a:p>
          <a:p>
            <a:pPr>
              <a:spcAft>
                <a:spcPts val="600"/>
              </a:spcAft>
            </a:pPr>
            <a:r>
              <a:rPr sz="1400">
                <a:solidFill>
                  <a:srgbClr val="1F2937"/>
                </a:solidFill>
              </a:rPr>
              <a:t>খরচ? ১.৬ কোটি কৃষককে গড়ে ৩,০০০ টাকা ভর্তুকি দিতে বছরে ৪,৮০০ কোটি টাকা লাগবে। এটা জাতীয় বাজেটের ০.৬%। প্রতি বছর দুর্যোগে ক্ষতি হচ্ছে ২০,০০০ থেকে ৩০,০০০ কোটি টাকা। ভর্তুকি দেওয়া সস্তা, না দেওয়া দামি।</a:t>
            </a:r>
          </a:p>
          <a:p>
            <a:pPr>
              <a:spcAft>
                <a:spcPts val="600"/>
              </a:spcAft>
            </a:pPr>
            <a:r>
              <a:rPr sz="1400">
                <a:solidFill>
                  <a:srgbClr val="1F2937"/>
                </a:solidFill>
              </a:rPr>
              <a:t>করিম ম...</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