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ঘূর্ণিঝড় আশ্রয়কেন্দ্র: কতটা প্রস্তুত?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সেই রাতের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১৯৭০ সালের ১২ই নভেম্বর। রাত সাড়ে দশটা। ভোলা জেলার তজুমদ্দিন উপজেলায় হালিমা বিবি তার চার সন্তানকে নিয়ে ঘুমিয়ে পড়েছেন। বাইরে বাতাস বাড়ছে, কিন্তু নভেম্বরে উপকূলে বাতাস তো থাকেই। রেডিও নেই, বিদ্যুৎ নেই, সতর্কবার্তা পাওয়ার কোনো উপায় নেই। মাটির ঘর, টিনের চাল, চারপাশে সমতল ভূমি। পালানোর কোথাও নেই।</a:t>
            </a:r>
          </a:p>
          <a:p>
            <a:pPr>
              <a:spcAft>
                <a:spcPts val="600"/>
              </a:spcAft>
            </a:pPr>
            <a:r>
              <a:rPr sz="1400">
                <a:solidFill>
                  <a:srgbClr val="1F2937"/>
                </a:solidFill>
              </a:rPr>
              <a:t>রাত বারোটার দিকে সমুদ্রের পানি ১০ মিটার উঁচু হয়ে ভূমিতে আছড়ে পড়লো। ঘণ্টায় ২২৪ কিলোমিটার বেগে বাতাস ছুটলো। হালিমা বিবি ঘুম ভেঙে দেখলেন কোমর পানি। তিনি দুই সন্তানকে ধরতে পারলেন, বাকি দুইজনকে স্রোত ভাসিয়ে নিয়ে গেল। তিনি একটা খেজুর গাছ ধরে সারারাত ঝুলে থাকলেন। সকালে দেখলেন, তাঁর গ্রাম আর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কংক্রিটের মিথ্যা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৪,২৬৬ আশ্রয়কেন্দ্র কাগজে আছে। কিন্তু বাস্তবে কটা দাঁড়িয়ে আছে?</a:t>
            </a:r>
          </a:p>
          <a:p>
            <a:pPr>
              <a:spcAft>
                <a:spcPts val="600"/>
              </a:spcAft>
            </a:pPr>
            <a:r>
              <a:rPr sz="1400">
                <a:solidFill>
                  <a:srgbClr val="1F2937"/>
                </a:solidFill>
              </a:rPr>
              <a:t>২০২৩ সালে দুর্যোগ ব্যবস্থাপনা অধিদপ্তর (DDM) একটা জরিপ করলো। প্রতিটা আশ্রয়কেন্দ্রে গিয়ে পরীক্ষা করা হলো। ফলাফলটা দেখুন:</a:t>
            </a:r>
          </a:p>
          <a:p>
            <a:pPr>
              <a:spcAft>
                <a:spcPts val="600"/>
              </a:spcAft>
            </a:pPr>
            <a:r>
              <a:rPr sz="1400">
                <a:solidFill>
                  <a:srgbClr val="1F2937"/>
                </a:solidFill>
              </a:rPr>
              <a:t>window.PLOTLYENV=window.PLOTLYENV || {};                                if (document.getElementById("e84346fb-74d3-4315-afda-2fe47755a4f3")) {                    Plotly.newPlot(                        "e84346fb-74d3-4315-afda-2fe47755a4f3",                        [{"marker":{"color":["#27ae60","#e67e22","#c0392b"]},"text":["1,750\n(41%)","1,600\n(38%)","916\n(21%)"],"textposition":"outside","x":["ভালো অবস্থায়","মেরামত দরকার","ব্যবহার\nঅযোগ্য"],"y":[1750,1600,916],"type":"bar"}],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যারা ঝড়ের রাতে দৌড়ায়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১৯৭০: তিন লাখ মৃত্যু। ১৯৯১: দেড় লাখ। ২০০৭ সিডর: ৩,৪০৬। ২০২০ আম্ফান: ২৬। ২০২৪ রিমাল: ১৬।</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(document.getElementById("a27c88a3-a444-4ac4-8236-1e01cf15159c")) {                    Plotly.newPlot(                        "a27c88a3-a444-4ac4-8236-1e01cf15159c",                        [{"marker":{"color":["#c0392b","#c0392b","#c0392b","#e67e22","#27ae60","#27ae60","#27ae60","#27ae60","#27ae60","#27ae60","#27ae60","#27ae60"]},"text":["300,000","138,882","3,406","190","17","28","7","9","26","4","35","16"],"textposition":"outside","x":["ভোলা\n১৯৭০","১৯৯১\nঘূর্ণিঝড়","সিডর\n২০০৭","আইলা\n২০০৯","মহাসেন\n২০১৩","রোয়ানু\n২০১৬","মোরা\n২০১৭","ফণী\n২০১৯","আম্ফান\n২০২০","ইয়াস\n২০২১","সিত্রাং\n২০২২","রিমাল\n২০২৪"],"y":[300000,138882,3406,190,17,28,7,9,26,4,35,16]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স্কুল যখন শেষ ভরসা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আশ্রয়কেন্দ্র ব্যবস্থার একটা অনন্য বৈশিষ্ট্য আছে। বেশিরভাগ আশ্রয়কেন্দ্র সারা বছর অন্য কাজে চলে।</a:t>
            </a:r>
          </a:p>
          <a:p>
            <a:pPr>
              <a:spcAft>
                <a:spcPts val="600"/>
              </a:spcAft>
            </a:pPr>
            <a:r>
              <a:rPr sz="1400">
                <a:solidFill>
                  <a:srgbClr val="1F2937"/>
                </a:solidFill>
              </a:rPr>
              <a:t>window.PLOTLYENV=window.PLOTLYENV || {};                                if (document.getElementById("1d5eb148-023a-4626-81bb-393393524aa3")) {                    Plotly.newPlot(                        "1d5eb148-023a-4626-81bb-393393524aa3",                        [{"hole":0.4,"labels":["প্রাথমিক\nবিদ্যালয়","স্বাস্থ্যকেন্দ্র","কমিউনিটি\nসেন্টার","শুধু\nআশ্রয়কেন্দ্র"],"marker":{"colors":["#f39c12","#27ae60","#16a085","#2980b9"]},"textinfo":"label+percent","textposition":"outside","values":[2100,380,520,1266],"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জাপান পারলে আমরা কেন পারি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কোথায় দাঁড়িয়ে, সেটা বুঝতে হলে অন্যদের দিকে তাকাতে হবে।</a:t>
            </a:r>
          </a:p>
          <a:p>
            <a:pPr>
              <a:spcAft>
                <a:spcPts val="600"/>
              </a:spcAft>
            </a:pPr>
            <a:r>
              <a:rPr sz="1400">
                <a:solidFill>
                  <a:srgbClr val="1F2937"/>
                </a:solidFill>
              </a:rPr>
              <a:t>window.PLOTLYENV=window.PLOTLYENV || {};                                if (document.getElementById("401c2d1a-f0b9-4f68-b04e-c7962f9ede01")) {                    Plotly.newPlot(                        "401c2d1a-f0b9-4f68-b04e-c7962f9ede01",                        [{"marker":{"color":["#8e44ad","#27ae60","#27ae60","#e67e22","#c0392b","#c0392b"]},"text":["8.9","5.8","5.2","4.1","2.8","1.9"],"textposition":"outside","x":["জাপান","ফিলিপাইন","ভারত","বাংলাদেশ","মিয়ানমার","হাইতি"],"y":[8.9,5.8,5.2,4.1,2.8,1.9],"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পরের ঝড় আসার আগে</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হিসাবটা একবার পরিষ্কার করি।</a:t>
            </a:r>
          </a:p>
          <a:p>
            <a:pPr>
              <a:spcAft>
                <a:spcPts val="600"/>
              </a:spcAft>
            </a:pPr>
            <a:r>
              <a:rPr sz="1400">
                <a:solidFill>
                  <a:srgbClr val="1F2937"/>
                </a:solidFill>
              </a:rPr>
              <a:t>বাংলাদেশের উপকূলে ৩.৫ কোটি মানুষ ঘূর্ণিঝড়ের ঝুঁকিতে। তাদের জন্য আশ্রয়কেন্দ্র আছে ৪,২৬৬টা, কিন্তু কার্যকর মাত্র ১,৭৫০টা। ধারণক্ষমতা কাগজে ২১ লাখ, বাস্তবে ৯ লাখ। দুর্যোগ বাজেটের অগ্রাধিকার কমছে। ৯১৬টা আশ্রয়কেন্দ্র ভেঙে পড়ার অপেক্ষায়। আর জলবায়ু পরিবর্তনে ঘূর্ণিঝড়ের তীব্রতা বাড়ছে, সমুদ্রপৃষ্ঠ উঁচু হচ্ছে।</a:t>
            </a:r>
          </a:p>
          <a:p>
            <a:pPr>
              <a:spcAft>
                <a:spcPts val="600"/>
              </a:spcAft>
            </a:pPr>
            <a:r>
              <a:rPr sz="1400">
                <a:solidFill>
                  <a:srgbClr val="1F2937"/>
                </a:solidFill>
              </a:rPr>
              <a:t>তিনটা কাজ এখনই করতে হবে।</a:t>
            </a:r>
          </a:p>
          <a:p>
            <a:pPr>
              <a:spcAft>
                <a:spcPts val="600"/>
              </a:spcAft>
            </a:pPr>
            <a:r>
              <a:rPr sz="1400">
                <a:solidFill>
                  <a:srgbClr val="1F2937"/>
                </a:solidFill>
              </a:rPr>
              <a:t>প্রথমত, ৯১৬টা ব্যবহার অযোগ্য আশ্রয়কেন্দ্র মেরামত। খরচ প্রায় ১,৫০০ কোটি টাকা। পদ্মা সেতুর খরচের ৫%। একটা বড় ফ্লাইওভারের সমান। এই টাকা খরচ করলে আরো ৪-৫ লাখ মানুষের জায়গা হবে। নতুন বানানোর চেয়ে অনেক সস্তা, অনেক দ্রুত।</a:t>
            </a:r>
          </a:p>
          <a:p>
            <a:pPr>
              <a:spcAft>
                <a:spcPts val="600"/>
              </a:spcAft>
            </a:pPr>
            <a:r>
              <a:rPr sz="1400">
                <a:solidFill>
                  <a:srgbClr val="1F2937"/>
                </a:solidFill>
              </a:rPr>
              <a:t>দ্বিতীয়ত, ফিলিপাইনের মতো আইন করে স্থানীয় সরকারকে বাধ্য করা যে বাজেটের একটা অংশ দুর্যোগ প্রস্তুতিতে যাবে। প্রতিটা আশ্রয়কেন্দ্রের জন্য বছরে ৩-৫ লাখ টাকা রক্ষণাবেক্ষণ বাজেট। ইউনিয়ন পরিষদ এটা করতে পারে, যদি আইনি বাধ্যবাধকতা থাকে।</a:t>
            </a:r>
          </a:p>
          <a:p>
            <a:pPr>
              <a:spcAft>
                <a:spcPts val="600"/>
              </a:spcAft>
            </a:pPr>
            <a:r>
              <a:rPr sz="1400">
                <a:solidFill>
                  <a:srgbClr val="1F2937"/>
                </a:solidFill>
              </a:rPr>
              <a:t>তৃতীয়ত, ধারণক্ষমতা বাড়ানো। সব আশ্রয়কেন্দ্র সরকারকে বানাতে হবে না। উপকূলীয় এলাকায় নতুন যেকোনো পাকা ভবন, মাদ্রাসা, কমিউনিটি সেন্টার, বাণিজ্যিক ভবন, এগুলোকে ভবন কোড আপডেট করে "আশ্রয় সক্ষম" করা যায়। ঘূর্ণিঝড়প্রবণ এলাকায় একটা নির্দিষ্ট আকারের উপরে সকল নতুন নির্মাণে আশ্রয়কেন্দ্রের মান বাধ্যতামূলক করলে দশ বছরে ধারণক্ষমতা দ্বিগুণ হতে পারে, সরকারের পকেট থেকে একটা টাকাও না খরচ করে।</a:t>
            </a:r>
          </a:p>
          <a:p>
            <a:pPr>
              <a:spcAft>
                <a:spcPts val="600"/>
              </a:spcAft>
            </a:pPr>
            <a:r>
              <a:rPr sz="1400">
                <a:solidFill>
                  <a:srgbClr val="1F2937"/>
                </a:solidFill>
              </a:rPr>
              <a:t>আর CPP-র ৭৬,০০০ স্বেচ্ছাসেবক? তাদের সম্মান দিতে হবে। বিমা দিতে হবে, কারণ তারা নিজের জীবনের ঝুঁকি নিচ্ছে। আধুনিক সরঞ্জাম দিতে হবে, কারণ মেগাফোন আর হারিকেন লণ্ঠন দিয়ে আর কতদিন? নিয়মিত প্রশিক্ষণ দিতে হবে। সবচেয়ে বড় কথা, জাতীয় স্বীকৃতি দিতে হবে। এই মানুষগুলো কোনো বেতন ছাড়া লাখ লাখ জীবন বা...</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