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ভেজাল খাবার: কে খাওয়াচ্ছে বিষ?</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প্রতিদিনের বিষ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কারওয়ান বাজারে সকাল সাতটা। দেশের সবচেয়ে বড় পাইকারি বাজারে তখন ব্যস্ততা তুঙ্গে। ট্রাকে ট্রাকে আসছে মাছ, সবজি, ফল, মসলা। রেস্তোরাঁর মালিকরা কিনছে, খুচরা ব্যবসায়ীরা কিনছে, গৃহিণীরা কিনছে। কিন্তু কেউ জানে না, এই খাবারের কতটুকু আসলে নিরাপদ।</a:t>
            </a:r>
          </a:p>
          <a:p>
            <a:pPr>
              <a:spcAft>
                <a:spcPts val="600"/>
              </a:spcAft>
            </a:pPr>
            <a:r>
              <a:rPr sz="1400">
                <a:solidFill>
                  <a:srgbClr val="1F2937"/>
                </a:solidFill>
              </a:rPr>
              <a:t>ধরুন আপনি দশটা জিনিস কিনলেন। চাল, ডাল, তেল, মাছ, সবজি, ফল, দুধ, মসলা, মিষ্টি, পানীয়। গবেষণা বলছে, এর মধ্যে পাঁচটায় কোনো না কোনো ধরনের ভেজাল আছে। অর্ধেক।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ফরমালিন, কীটনাশক, আর অদৃশ্য হত্যাকারীরা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সব ভেজালের মধ্যে ফরমালিন সবচেয়ে আলোচিত, আর সবচেয়ে ভয়ঙ্কর। ফরমালিন হলো ফর্মালডিহাইডের জলীয় দ্রবণ। এটা মূলত মৃতদেহ সংরক্ষণে ব্যবহৃত হয়। হ্যাঁ, লাশ সংরক্ষণের রাসায়নিক। সেটাই মেশানো হচ্ছে আপনার মাছে, ফলে, দুধে।</a:t>
            </a:r>
          </a:p>
          <a:p>
            <a:pPr>
              <a:spcAft>
                <a:spcPts val="600"/>
              </a:spcAft>
            </a:pPr>
            <a:r>
              <a:rPr sz="1400">
                <a:solidFill>
                  <a:srgbClr val="1F2937"/>
                </a:solidFill>
              </a:rPr>
              <a:t>কেন? কারণ বাংলাদেশে কোল্ড চেইন নেই বললেই চলে। চট্টগ্রাম থেকে ঢাকায় মাছ আনতে ১০ থেকে ১৫ ঘণ্টা লাগে। বরফ দিলেও গরমে গলে যায়। ফরমালিন দিলে মাছ দুই দিন তাজা দেখায়। ব্যবসায়ীর জন্য সস্তা সমাধান। কিন্তু ভোক্তার জন্য? ক্যান্সার, কিডনি ক্ষতি, শ্বাসকষ্ট, চর্মরোগ।</a:t>
            </a:r>
          </a:p>
          <a:p>
            <a:pPr>
              <a:spcAft>
                <a:spcPts val="600"/>
              </a:spcAft>
            </a:pPr>
            <a:r>
              <a:rPr sz="1400">
                <a:solidFill>
                  <a:srgbClr val="1F2937"/>
                </a:solidFill>
              </a:rPr>
              <a:t>window.PLOTLYENV=window.PLOTLYENV || {};                                if (document.getElementById("71a8b9c3-cfbf-4b05-8602-6acc47f9a7a2")) {                    Plotly.newPlot(                        "71a8b9c3-cfbf-4b05-8602-6acc47f9a7a2",                        [{"fill":"tozeroy","fillcolor":"rgba(231,76,60,0.08)","line":{"color":"#e74c3c","width":3},"mode":"lines+markers","name":"ফরমালিন শনাক্তের হার","x":[2014,2015,2016,2017,2018,2019,2020,2021,2022,2023,2024],"y":[35,32,27,22,18,16,20,23,22,24,25],"type":"scatter"}],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আইন আছে, প্রয়োগ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খাদ্য নিরাপত্তা আইনের অভাব নেই। নিরাপদ খাদ্য আইন ২০১৩। ফরমালিন নিয়ন্ত্রণ আইন ২০১৫। ভোক্তা অধিকার সংরক্ষণ আইন। কাগজে কলমে সব ঠিক আছে।</a:t>
            </a:r>
          </a:p>
          <a:p>
            <a:pPr>
              <a:spcAft>
                <a:spcPts val="600"/>
              </a:spcAft>
            </a:pPr>
            <a:r>
              <a:rPr sz="1400">
                <a:solidFill>
                  <a:srgbClr val="1F2937"/>
                </a:solidFill>
              </a:rPr>
              <a:t>কিন্তু কাগজ থেকে বাস্তবে আসতে গেলে দরকার জনবল, পরীক্ষাগার, আর বাজেট। সেখানেই ভেঙে পড়ছে সব।</a:t>
            </a:r>
          </a:p>
          <a:p>
            <a:pPr>
              <a:spcAft>
                <a:spcPts val="600"/>
              </a:spcAft>
            </a:pPr>
            <a:r>
              <a:rPr sz="1400">
                <a:solidFill>
                  <a:srgbClr val="1F2937"/>
                </a:solidFill>
              </a:rPr>
              <a:t>BSTI এর আওতায় ১৫৫ ধরনের বাধ্যতামূলক পণ্য আছে যেগুলোর মান পরীক্ষা করা দরকার। কিন্তু পুরো দেশে BSTI এর মাত্র ৬টি পরীক্ষাগার, যেখানে দরকার ৬৪টি (প্রতি জেলায় একটি)। পরিদর্শক আছে ১৩০ জন, যেখানে দরকার ন্যূনতম ২,০০০। BSTI বছরে যত পরীক্ষা চালায়, সেটা মোট বাজারের ১% এরও কম কভার করে। একজন পরিদর্শক কয়েক হাজার প্রতিষ্ঠান দেখবে কীভাবে?</a:t>
            </a:r>
          </a:p>
          <a:p>
            <a:pPr>
              <a:spcAft>
                <a:spcPts val="600"/>
              </a:spcAft>
            </a:pPr>
            <a:r>
              <a:rPr sz="1400">
                <a:solidFill>
                  <a:srgbClr val="1F2937"/>
                </a:solidFill>
              </a:rPr>
              <a:t>সরকারের আরেকটা হাতিয়ার ছিল ভ্রাম্যমাণ আদালত। ম্যাজিস্ট্রেটরা বাজারে গিয়ে ভেজাল পেলে তাৎক্ষণিক জরিমানা করতেন, দোকান সিল করতেন।</a:t>
            </a:r>
          </a:p>
          <a:p>
            <a:pPr>
              <a:spcAft>
                <a:spcPts val="600"/>
              </a:spcAft>
            </a:pPr>
            <a:r>
              <a:rPr sz="1400">
                <a:solidFill>
                  <a:srgbClr val="1F2937"/>
                </a:solidFill>
              </a:rPr>
              <a:t>window.PLOTLYENV=window.PLOTLYENV || {};                                if (document.getElementById("689d79c2-2686-453a-abfe-017be5185fcb")) {                    Plotly.newPlot(                        "689d79c2-2686-453a-abfe-017be5185fcb",                        [{"marker":{"color":["#e74c3c","#e67e22","#e67e22","#27ae60","#27ae60","#e74c3c","#e74c3c","#e67e22","#e67e22","#e74c3c"]},"text":["5,200","7,800","9,500","11,200","12,500","4,300","5,800","7,200","8,100","6,800"],"textposition":"outside","x":["2015","2016","2017","2018","2019","2020","2021","2022","2023","2024"],"y":[5200,7800,9500,11200,12500,4300,5800,7200,8100,6800],"type":"bar"}],                        {"template":{"data":{"histogram2dcontour":[{"type":"histogram2dcontou...</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বিষের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ভেজাল খাবারের সবচেয়ে বিপজ্জনক দিক হলো, এটা মানুষকে এখনই মারে না। যদি মারতো, মানুষ রাস্তায় নামতো, সরকার ব্যবস্থা নিতে বাধ্য হতো। কিন্তু ভেজালের প্রভাব ধীর, দীর্ঘমেয়াদি, আর অদৃশ্য।</a:t>
            </a:r>
          </a:p>
          <a:p>
            <a:pPr>
              <a:spcAft>
                <a:spcPts val="600"/>
              </a:spcAft>
            </a:pPr>
            <a:r>
              <a:rPr sz="1400">
                <a:solidFill>
                  <a:srgbClr val="1F2937"/>
                </a:solidFill>
              </a:rPr>
              <a:t>ফরমালিন খেয়ে কেউ পরদিন মারা যায় না। কিন্তু দশ বছর ধরে ফরমালিনযুক্ত মাছ খেলে কিডনি ক্ষতিগ্রস্ত হয়, লিভারে সমস্যা দেখা দেয়, ক্যান্সারের ঝুঁকি বহুগুণ বাড়ে। মানুষ তখন বলে "অসুখ হয়েছে"। কেউ বলে না "ভেজাল খাবারে অসুখ হয়েছে"।</a:t>
            </a:r>
          </a:p>
          <a:p>
            <a:pPr>
              <a:spcAft>
                <a:spcPts val="600"/>
              </a:spcAft>
            </a:pPr>
            <a:r>
              <a:rPr sz="1400">
                <a:solidFill>
                  <a:srgbClr val="1F2937"/>
                </a:solidFill>
              </a:rPr>
              <a:t>সংখ্যাগুলো ভয়াবহ। বিশ্ব স্বাস্থ্য সংস্থা এবং ICDDR,B এর হিসাবে বাংলাদেশে খাদ্যজনিত রোগে (foodborne illness) বছরে আনুমানিক ৩ কোটি মানুষ আক্রান্ত হয়। এদের মধ্যে প্রায় ৪ লাখ ২০ হাজার জন হাসপাতালে ভর্তি হয়। মৃত্যু? বছরে প্রায় ৫৫,০০০ জন। অর্থনৈতিক ক্ষতি? জিডিপির আনুমানিক ২%, মানে প্রায় ৯ বিলিয়ন ডলার। চিকিৎসা খরচ, উৎপাদনশীলতা হ্রাস, আর অকাল মৃত্যু মিলিয়ে।</a:t>
            </a:r>
          </a:p>
          <a:p>
            <a:pPr>
              <a:spcAft>
                <a:spcPts val="600"/>
              </a:spcAft>
            </a:pPr>
            <a:r>
              <a:rPr sz="1400">
                <a:solidFill>
                  <a:srgbClr val="1F2937"/>
                </a:solidFill>
              </a:rPr>
              <a:t>৯ বিলিয়ন ডলার। পদ্মা সেতুর খরচের আড়াই গুণ। প্রতি বছর। শুধু ভেজাল খাবারের কারণে।</a:t>
            </a:r>
          </a:p>
          <a:p>
            <a:pPr>
              <a:spcAft>
                <a:spcPts val="600"/>
              </a:spcAft>
            </a:pPr>
            <a:r>
              <a:rPr sz="1400">
                <a:solidFill>
                  <a:srgbClr val="1F2937"/>
                </a:solidFill>
              </a:rPr>
              <a:t>কিন্তু এই হিসাব কেউ করে না। কারণ মৃত্যু সরাসরি "ফরমালিন" বা "কীটনাশক" এর নামে রেকর্ড হয় না। রেকর্ড হয় "কিডনি ফেইলিউর", "লিভার সিরোসিস", "গ্যাস্ট্রিক ক্যান্সার"। কারণ আর ফলাফলের মধ্যে সংযোগটা চিরকাল লুকিয়ে থাকে।</a:t>
            </a:r>
          </a:p>
          <a:p>
            <a:pPr>
              <a:spcAft>
                <a:spcPts val="600"/>
              </a:spcAft>
            </a:pPr>
            <a:r>
              <a:rPr sz="1400">
                <a:solidFill>
                  <a:srgbClr val="1F2937"/>
                </a:solidFill>
              </a:rPr>
              <a:t>আর সাধারণ মানুষ কতটা সচেতন এই বিষয়ে?</a:t>
            </a:r>
          </a:p>
          <a:p>
            <a:pPr>
              <a:spcAft>
                <a:spcPts val="600"/>
              </a:spcAft>
            </a:pPr>
            <a:r>
              <a:rPr sz="1400">
                <a:solidFill>
                  <a:srgbClr val="1F2937"/>
                </a:solidFill>
              </a:rPr>
              <a:t>BFSA এর ২০২৩ সালের জরিপে দেখা গেছে, ৭৮% মানুষ জানে যে বাজারে ভেজাল খাবার আছে। কিন্তু মাত্র ১২% জানে কীভাবে ভেজাল শনাক্ত করতে হয়। ভেজাল খাবার কিনে ফেললে অভিযোগ করার উপায় জানে মাত্র ৮%। আর প্রকৃতপক্ষে অভিযোগ করেছে? ৩%। মানুষ জানে বিষ খাচ্ছে, কিন্তু কিছু করতে পারে না। কোথায় যাবে, কাকে বলবে, কীভাবে প্রমাণ করবে, কিছুই জানা নেই।</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কীভাবে সমাধান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খাদ্য ভেজাল শুধু বাংলাদেশের সমস্যা না। ভারত, চীন, ভিয়েতনাম, থাইল্যান্ড, সবাই এই সমস্যার মুখোমুখি হয়েছে। কিন্তু কেউ কেউ সমাধানও করেছে।</a:t>
            </a:r>
          </a:p>
          <a:p>
            <a:pPr>
              <a:spcAft>
                <a:spcPts val="600"/>
              </a:spcAft>
            </a:pPr>
            <a:r>
              <a:rPr sz="1400">
                <a:solidFill>
                  <a:srgbClr val="1F2937"/>
                </a:solidFill>
              </a:rPr>
              <a:t>window.PLOTLYENV=window.PLOTLYENV || {};                                if (document.getElementById("0c25c752-75e3-4ddb-8fb0-4bcffafe4ba6")) {                    Plotly.newPlot(                        "0c25c752-75e3-4ddb-8fb0-4bcffafe4ba6",                        [{"marker":{"color":["#27ae60","#27ae60","#e67e22","#e74c3c","#e74c3c"]},"orientation":"h","text":["0.8%","4.5%","15%","22%","50%"],"textposition":"outside","x":[0.8,4.5,15,22,50],"y":["EU গড়","থাইল্যান্ড","ভারত (FSSAI)","ভিয়েতনাম","বাংলাদেশ"],"type":"bar"}],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সমাধান অসম্ভব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মানুষ রাস্তায় নামে অনেক কারণে। বিদ্যুতের দাম বাড়লে নামে, জ্বালানির দাম বাড়লে নামে, কোটা নিয়ে নামে। কিন্তু ভেজাল খাবারের বিরুদ্ধে কেউ রাস্তায় নামে না। কারণ বিষটা দেখা যায় না। ফরমালিন অদৃশ্য, কীটনাশক অদৃশ্য, সীসা অদৃশ্য। প্রভাবও তাৎক্ষণিক না, বছরের পর বছর ধরে ধীরে ধীরে শরীর ভেঙে দেয়।</a:t>
            </a:r>
          </a:p>
          <a:p>
            <a:pPr>
              <a:spcAft>
                <a:spcPts val="600"/>
              </a:spcAft>
            </a:pPr>
            <a:r>
              <a:rPr sz="1400">
                <a:solidFill>
                  <a:srgbClr val="1F2937"/>
                </a:solidFill>
              </a:rPr>
              <a:t>কিন্তু সংখ্যাগুলো মিথ্যা বলে না। ৫০% খাবারে ভেজাল। বছরে ৫৫,০০০ মৃত্যু খাদ্যজনিত রোগে। জিডিপির ২% ক্ষতি, ৯ বিলিয়ন ডলার। আর সরকারি বাজেট? মাথাপিছু বছরে ৭ টাকা।</a:t>
            </a:r>
          </a:p>
          <a:p>
            <a:pPr>
              <a:spcAft>
                <a:spcPts val="600"/>
              </a:spcAft>
            </a:pPr>
            <a:r>
              <a:rPr sz="1400">
                <a:solidFill>
                  <a:srgbClr val="1F2937"/>
                </a:solidFill>
              </a:rPr>
              <a:t>সমাধান অসম্ভব না। ভারত করেছে, থাইল্যান্ড করেছে, EU করেছে। দরকার তিনটা জিনিস।</a:t>
            </a:r>
          </a:p>
          <a:p>
            <a:pPr>
              <a:spcAft>
                <a:spcPts val="600"/>
              </a:spcAft>
            </a:pPr>
            <a:r>
              <a:rPr sz="1400">
                <a:solidFill>
                  <a:srgbClr val="1F2937"/>
                </a:solidFill>
              </a:rPr>
              <a:t>এক, পরীক্ষাগার সম্প্রসারণ। প্রতি জেলায় অন্তত একটি আধুনিক খাদ্য পরীক্ষাগার। বর্তমানে ১২টি আছে, দরকার ৬৪টি। খরচ? আনুমানিক ৫০০ কোটি টাকা। শুনতে অনেক মনে হতে পারে, কিন্তু ভেজাল খাবারে বছরে যে ৯ বিলিয়ন ডলার (প্রায় ১ লাখ কোটি টাকা) ক্ষতি হচ্ছে, তার তুলনায় এটা কিছুই না।</a:t>
            </a:r>
          </a:p>
          <a:p>
            <a:pPr>
              <a:spcAft>
                <a:spcPts val="600"/>
              </a:spcAft>
            </a:pPr>
            <a:r>
              <a:rPr sz="1400">
                <a:solidFill>
                  <a:srgbClr val="1F2937"/>
                </a:solidFill>
              </a:rPr>
              <a:t>দুই, জরিমানা বৃদ্ধি। বর্তমান গড় জরিমানা ২০,০০০ টাকা। এটা ন্যূনতম ৫ লাখ টাকা করতে হবে। পুনরায় ধরা পড়লে কারখানা বন্ধ। ভেজাল দেওয়া লাভজনক না থাকলে কেউ ঝুঁকি নেবে না।</a:t>
            </a:r>
          </a:p>
          <a:p>
            <a:pPr>
              <a:spcAft>
                <a:spcPts val="600"/>
              </a:spcAft>
            </a:pPr>
            <a:r>
              <a:rPr sz="1400">
                <a:solidFill>
                  <a:srgbClr val="1F2937"/>
                </a:solidFill>
              </a:rPr>
              <a:t>তিন, কোল্ড চেইন অবকাঠামো। ফরমালিন ব্যবহারের মূল কারণ হলো খাবার পচে যায়। সমাধান হলো পচতে না দেওয়া। ক্ষুদ্র কোল্ড স্টোরেজ, রেফ্রিজারেটেড ট্রান্সপোর্ট, বাজারে বরফ সরবরাহের নেটওয়ার্ক। ভারতের ন্যাশনাল সেন্টার ফর কোল্ড চেইন ডেভেলপমেন্ট এটা করেছে। বাংলাদেশেও করা সম্ভব।</a:t>
            </a:r>
          </a:p>
          <a:p>
            <a:pPr>
              <a:spcAft>
                <a:spcPts val="600"/>
              </a:spcAft>
            </a:pPr>
            <a:r>
              <a:rPr sz="1400">
                <a:solidFill>
                  <a:srgbClr val="1F2937"/>
                </a:solidFill>
              </a:rPr>
              <a:t>যতদিন না হচ্ছে, ততদিন কারওয়ান বাজারে প্রতি সকালে বিষ বিক্রি হবে। আর আমরা সেটা কিনে বাড়ি নিয়ে যাবো। পরিবারকে খাওয়াবো। জানবো না যে আমরা আমাদের সন্তানদের কী খাওয়াচ্ছি।</a:t>
            </a:r>
          </a:p>
          <a:p>
            <a:pPr>
              <a:spcAft>
                <a:spcPts val="600"/>
              </a:spcAft>
            </a:pPr>
            <a:r>
              <a:rPr sz="1400">
                <a:solidFill>
                  <a:srgbClr val="1F2937"/>
                </a:solidFill>
              </a:rPr>
              <a:t>কে খাওয়াচ্ছে বিষ? উৎপাদনকারী, ব্যবসায়ী, সরকার, আর আমরা নিজেরা, যারা চুপ করে সয়ে 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